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5" r:id="rId128"/>
  </p:sldMasterIdLst>
  <p:notesMasterIdLst>
    <p:notesMasterId r:id="rId148"/>
  </p:notesMasterIdLst>
  <p:handoutMasterIdLst>
    <p:handoutMasterId r:id="rId149"/>
  </p:handoutMasterIdLst>
  <p:sldIdLst>
    <p:sldId id="257" r:id="rId129"/>
    <p:sldId id="262" r:id="rId130"/>
    <p:sldId id="265" r:id="rId131"/>
    <p:sldId id="263" r:id="rId132"/>
    <p:sldId id="322" r:id="rId133"/>
    <p:sldId id="323" r:id="rId134"/>
    <p:sldId id="258" r:id="rId135"/>
    <p:sldId id="324" r:id="rId136"/>
    <p:sldId id="325" r:id="rId137"/>
    <p:sldId id="326" r:id="rId138"/>
    <p:sldId id="327" r:id="rId139"/>
    <p:sldId id="328" r:id="rId140"/>
    <p:sldId id="329" r:id="rId141"/>
    <p:sldId id="330" r:id="rId142"/>
    <p:sldId id="331" r:id="rId143"/>
    <p:sldId id="332" r:id="rId144"/>
    <p:sldId id="334" r:id="rId145"/>
    <p:sldId id="321" r:id="rId146"/>
    <p:sldId id="333" r:id="rId147"/>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esson, Karen" initials="WK" lastIdx="3" clrIdx="6">
    <p:extLst>
      <p:ext uri="{19B8F6BF-5375-455C-9EA6-DF929625EA0E}">
        <p15:presenceInfo xmlns:p15="http://schemas.microsoft.com/office/powerpoint/2012/main" userId="S::Wesson.Karen@epa.gov::79129ad4-fdc9-4976-b04a-1b571d8a6f5e" providerId="AD"/>
      </p:ext>
    </p:extLst>
  </p:cmAuthor>
  <p:cmAuthor id="1" name="Graham, Stephen" initials="GS" lastIdx="1" clrIdx="0">
    <p:extLst>
      <p:ext uri="{19B8F6BF-5375-455C-9EA6-DF929625EA0E}">
        <p15:presenceInfo xmlns:p15="http://schemas.microsoft.com/office/powerpoint/2012/main" userId="S-1-5-21-1339303556-449845944-1601390327-164841" providerId="AD"/>
      </p:ext>
    </p:extLst>
  </p:cmAuthor>
  <p:cmAuthor id="8" name="Meyer, Leigh" initials="ML" lastIdx="1" clrIdx="7">
    <p:extLst>
      <p:ext uri="{19B8F6BF-5375-455C-9EA6-DF929625EA0E}">
        <p15:presenceInfo xmlns:p15="http://schemas.microsoft.com/office/powerpoint/2012/main" userId="S::Meyer.Leigh@epa.gov::02c4e685-a621-4a03-8699-83efb58a1cfc" providerId="AD"/>
      </p:ext>
    </p:extLst>
  </p:cmAuthor>
  <p:cmAuthor id="2" name="Hagan, Nicole" initials="HN" lastIdx="11" clrIdx="1">
    <p:extLst>
      <p:ext uri="{19B8F6BF-5375-455C-9EA6-DF929625EA0E}">
        <p15:presenceInfo xmlns:p15="http://schemas.microsoft.com/office/powerpoint/2012/main" userId="S-1-5-21-1339303556-449845944-1601390327-105026" providerId="AD"/>
      </p:ext>
    </p:extLst>
  </p:cmAuthor>
  <p:cmAuthor id="9" name="Sasser, Erika" initials="SE" lastIdx="3" clrIdx="8">
    <p:extLst>
      <p:ext uri="{19B8F6BF-5375-455C-9EA6-DF929625EA0E}">
        <p15:presenceInfo xmlns:p15="http://schemas.microsoft.com/office/powerpoint/2012/main" userId="S::Sasser.Erika@epa.gov::0d647e6d-8ab5-40c1-b9f7-21cc0359a21c" providerId="AD"/>
      </p:ext>
    </p:extLst>
  </p:cmAuthor>
  <p:cmAuthor id="3" name="D Murphy" initials="DLM" lastIdx="15" clrIdx="2">
    <p:extLst>
      <p:ext uri="{19B8F6BF-5375-455C-9EA6-DF929625EA0E}">
        <p15:presenceInfo xmlns:p15="http://schemas.microsoft.com/office/powerpoint/2012/main" userId="D Murphy" providerId="None"/>
      </p:ext>
    </p:extLst>
  </p:cmAuthor>
  <p:cmAuthor id="10" name="Liz Selbst" initials="ESS" lastIdx="1" clrIdx="9">
    <p:extLst>
      <p:ext uri="{19B8F6BF-5375-455C-9EA6-DF929625EA0E}">
        <p15:presenceInfo xmlns:p15="http://schemas.microsoft.com/office/powerpoint/2012/main" userId="Liz Selbst" providerId="None"/>
      </p:ext>
    </p:extLst>
  </p:cmAuthor>
  <p:cmAuthor id="4" name="Murphy, Deirdre" initials="MD" lastIdx="9" clrIdx="3">
    <p:extLst>
      <p:ext uri="{19B8F6BF-5375-455C-9EA6-DF929625EA0E}">
        <p15:presenceInfo xmlns:p15="http://schemas.microsoft.com/office/powerpoint/2012/main" userId="S::Murphy.Deirdre@epa.gov::baa53b08-4812-4913-a605-07ff6c13c0d1" providerId="AD"/>
      </p:ext>
    </p:extLst>
  </p:cmAuthor>
  <p:cmAuthor id="11" name="Reighart, Andrew" initials="RA" lastIdx="2" clrIdx="10">
    <p:extLst>
      <p:ext uri="{19B8F6BF-5375-455C-9EA6-DF929625EA0E}">
        <p15:presenceInfo xmlns:p15="http://schemas.microsoft.com/office/powerpoint/2012/main" userId="S::Reighart.Andrew@epa.gov::f517dcc4-bffc-4d8a-bfa4-223e2896de43" providerId="AD"/>
      </p:ext>
    </p:extLst>
  </p:cmAuthor>
  <p:cmAuthor id="5" name="Graham, Stephen" initials="GS [2]" lastIdx="5" clrIdx="4">
    <p:extLst>
      <p:ext uri="{19B8F6BF-5375-455C-9EA6-DF929625EA0E}">
        <p15:presenceInfo xmlns:p15="http://schemas.microsoft.com/office/powerpoint/2012/main" userId="S::Graham.Stephen@epa.gov::e93062f6-4fb2-4712-820e-a563bac3caab" providerId="AD"/>
      </p:ext>
    </p:extLst>
  </p:cmAuthor>
  <p:cmAuthor id="6" name="Langstaff, John" initials="LJ" lastIdx="1" clrIdx="5">
    <p:extLst>
      <p:ext uri="{19B8F6BF-5375-455C-9EA6-DF929625EA0E}">
        <p15:presenceInfo xmlns:p15="http://schemas.microsoft.com/office/powerpoint/2012/main" userId="S::langstaff.john@epa.gov::10830b5b-f187-45a3-9d7a-31c12620f6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C4"/>
    <a:srgbClr val="D2EBB7"/>
    <a:srgbClr val="FFFFCC"/>
    <a:srgbClr val="AB9915"/>
    <a:srgbClr val="FEF0C8"/>
    <a:srgbClr val="C0C9F6"/>
    <a:srgbClr val="222268"/>
    <a:srgbClr val="FFFF00"/>
    <a:srgbClr val="FFDF79"/>
    <a:srgbClr val="F6F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0" autoAdjust="0"/>
    <p:restoredTop sz="88009" autoAdjust="0"/>
  </p:normalViewPr>
  <p:slideViewPr>
    <p:cSldViewPr snapToGrid="0">
      <p:cViewPr>
        <p:scale>
          <a:sx n="131" d="100"/>
          <a:sy n="131" d="100"/>
        </p:scale>
        <p:origin x="456" y="-138"/>
      </p:cViewPr>
      <p:guideLst/>
    </p:cSldViewPr>
  </p:slideViewPr>
  <p:notesTextViewPr>
    <p:cViewPr>
      <p:scale>
        <a:sx n="1" d="1"/>
        <a:sy n="1" d="1"/>
      </p:scale>
      <p:origin x="0" y="0"/>
    </p:cViewPr>
  </p:notesTextViewPr>
  <p:notesViewPr>
    <p:cSldViewPr snapToGrid="0">
      <p:cViewPr varScale="1">
        <p:scale>
          <a:sx n="83" d="100"/>
          <a:sy n="83" d="100"/>
        </p:scale>
        <p:origin x="2958" y="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10.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Master" Target="slideMasters/slideMaster1.xml"/><Relationship Id="rId149" Type="http://schemas.openxmlformats.org/officeDocument/2006/relationships/handoutMaster" Target="handoutMasters/handoutMaster1.xml"/><Relationship Id="rId5" Type="http://schemas.openxmlformats.org/officeDocument/2006/relationships/customXml" Target="../customXml/item5.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slide" Target="slides/slide6.xml"/><Relationship Id="rId139" Type="http://schemas.openxmlformats.org/officeDocument/2006/relationships/slide" Target="slides/slide11.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commentAuthors" Target="commentAuthors.xml"/><Relationship Id="rId155" Type="http://schemas.microsoft.com/office/2016/11/relationships/changesInfo" Target="changesInfos/changesInfo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slide" Target="slides/slide1.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12.xml"/><Relationship Id="rId145"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2.xml"/><Relationship Id="rId135" Type="http://schemas.openxmlformats.org/officeDocument/2006/relationships/slide" Target="slides/slide7.xml"/><Relationship Id="rId151" Type="http://schemas.openxmlformats.org/officeDocument/2006/relationships/presProps" Target="presProp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slide" Target="slides/slide13.xml"/><Relationship Id="rId146" Type="http://schemas.openxmlformats.org/officeDocument/2006/relationships/slide" Target="slides/slide1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3.xml"/><Relationship Id="rId136" Type="http://schemas.openxmlformats.org/officeDocument/2006/relationships/slide" Target="slides/slide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viewProps" Target="view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19.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4.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 Target="slides/slide9.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4.xml"/><Relationship Id="rId153" Type="http://schemas.openxmlformats.org/officeDocument/2006/relationships/theme" Target="theme/theme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15.xml"/><Relationship Id="rId148"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5.xml"/><Relationship Id="rId154" Type="http://schemas.openxmlformats.org/officeDocument/2006/relationships/tableStyles" Target="tableStyles.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slide" Target="slides/slide16.xml"/><Relationship Id="rId90" Type="http://schemas.openxmlformats.org/officeDocument/2006/relationships/customXml" Target="../customXml/item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siel, Norm" userId="4e4c63b2-f965-410a-b753-ec58f8937cec" providerId="ADAL" clId="{65AF7AEC-8626-46E8-AAEC-E33A2ECF592F}"/>
    <pc:docChg chg="undo custSel addSld delSld modSld">
      <pc:chgData name="Possiel, Norm" userId="4e4c63b2-f965-410a-b753-ec58f8937cec" providerId="ADAL" clId="{65AF7AEC-8626-46E8-AAEC-E33A2ECF592F}" dt="2022-06-01T21:26:25.749" v="1922"/>
      <pc:docMkLst>
        <pc:docMk/>
      </pc:docMkLst>
      <pc:sldChg chg="modSp mod">
        <pc:chgData name="Possiel, Norm" userId="4e4c63b2-f965-410a-b753-ec58f8937cec" providerId="ADAL" clId="{65AF7AEC-8626-46E8-AAEC-E33A2ECF592F}" dt="2022-06-01T19:01:42.356" v="1906" actId="1076"/>
        <pc:sldMkLst>
          <pc:docMk/>
          <pc:sldMk cId="1476241010" sldId="257"/>
        </pc:sldMkLst>
        <pc:spChg chg="mod">
          <ac:chgData name="Possiel, Norm" userId="4e4c63b2-f965-410a-b753-ec58f8937cec" providerId="ADAL" clId="{65AF7AEC-8626-46E8-AAEC-E33A2ECF592F}" dt="2022-06-01T19:01:42.356" v="1906" actId="1076"/>
          <ac:spMkLst>
            <pc:docMk/>
            <pc:sldMk cId="1476241010" sldId="257"/>
            <ac:spMk id="2" creationId="{62536F82-B812-4013-AAA3-25859D124E9E}"/>
          </ac:spMkLst>
        </pc:spChg>
      </pc:sldChg>
      <pc:sldChg chg="modSp mod">
        <pc:chgData name="Possiel, Norm" userId="4e4c63b2-f965-410a-b753-ec58f8937cec" providerId="ADAL" clId="{65AF7AEC-8626-46E8-AAEC-E33A2ECF592F}" dt="2022-06-01T18:37:20.263" v="1898" actId="14100"/>
        <pc:sldMkLst>
          <pc:docMk/>
          <pc:sldMk cId="3561597261" sldId="258"/>
        </pc:sldMkLst>
        <pc:spChg chg="mod">
          <ac:chgData name="Possiel, Norm" userId="4e4c63b2-f965-410a-b753-ec58f8937cec" providerId="ADAL" clId="{65AF7AEC-8626-46E8-AAEC-E33A2ECF592F}" dt="2022-06-01T17:37:56.966" v="962" actId="1076"/>
          <ac:spMkLst>
            <pc:docMk/>
            <pc:sldMk cId="3561597261" sldId="258"/>
            <ac:spMk id="2" creationId="{C5C2123B-A52A-4838-B7A4-EFAC82108468}"/>
          </ac:spMkLst>
        </pc:spChg>
        <pc:spChg chg="mod">
          <ac:chgData name="Possiel, Norm" userId="4e4c63b2-f965-410a-b753-ec58f8937cec" providerId="ADAL" clId="{65AF7AEC-8626-46E8-AAEC-E33A2ECF592F}" dt="2022-06-01T18:37:20.263" v="1898" actId="14100"/>
          <ac:spMkLst>
            <pc:docMk/>
            <pc:sldMk cId="3561597261" sldId="258"/>
            <ac:spMk id="3" creationId="{2185778B-33AF-455C-961E-36776B9DD27F}"/>
          </ac:spMkLst>
        </pc:spChg>
      </pc:sldChg>
      <pc:sldChg chg="modSp mod">
        <pc:chgData name="Possiel, Norm" userId="4e4c63b2-f965-410a-b753-ec58f8937cec" providerId="ADAL" clId="{65AF7AEC-8626-46E8-AAEC-E33A2ECF592F}" dt="2022-06-01T12:46:59.311" v="423" actId="1076"/>
        <pc:sldMkLst>
          <pc:docMk/>
          <pc:sldMk cId="124266322" sldId="262"/>
        </pc:sldMkLst>
        <pc:spChg chg="mod">
          <ac:chgData name="Possiel, Norm" userId="4e4c63b2-f965-410a-b753-ec58f8937cec" providerId="ADAL" clId="{65AF7AEC-8626-46E8-AAEC-E33A2ECF592F}" dt="2022-06-01T12:46:59.311" v="423" actId="1076"/>
          <ac:spMkLst>
            <pc:docMk/>
            <pc:sldMk cId="124266322" sldId="262"/>
            <ac:spMk id="3" creationId="{DF9FA6E1-CE42-4E89-8C50-1958C66501FA}"/>
          </ac:spMkLst>
        </pc:spChg>
      </pc:sldChg>
      <pc:sldChg chg="modSp mod">
        <pc:chgData name="Possiel, Norm" userId="4e4c63b2-f965-410a-b753-ec58f8937cec" providerId="ADAL" clId="{65AF7AEC-8626-46E8-AAEC-E33A2ECF592F}" dt="2022-06-01T18:33:02.045" v="1864" actId="14100"/>
        <pc:sldMkLst>
          <pc:docMk/>
          <pc:sldMk cId="2553332609" sldId="263"/>
        </pc:sldMkLst>
        <pc:spChg chg="mod">
          <ac:chgData name="Possiel, Norm" userId="4e4c63b2-f965-410a-b753-ec58f8937cec" providerId="ADAL" clId="{65AF7AEC-8626-46E8-AAEC-E33A2ECF592F}" dt="2022-06-01T18:33:02.045" v="1864" actId="14100"/>
          <ac:spMkLst>
            <pc:docMk/>
            <pc:sldMk cId="2553332609" sldId="263"/>
            <ac:spMk id="3" creationId="{C23D8452-6D0F-4351-8024-884EB3D3BED3}"/>
          </ac:spMkLst>
        </pc:spChg>
        <pc:picChg chg="mod">
          <ac:chgData name="Possiel, Norm" userId="4e4c63b2-f965-410a-b753-ec58f8937cec" providerId="ADAL" clId="{65AF7AEC-8626-46E8-AAEC-E33A2ECF592F}" dt="2022-06-01T18:32:08.061" v="1858" actId="1076"/>
          <ac:picMkLst>
            <pc:docMk/>
            <pc:sldMk cId="2553332609" sldId="263"/>
            <ac:picMk id="5" creationId="{57CBC273-2B78-4CDF-BB49-D9B87B449D5F}"/>
          </ac:picMkLst>
        </pc:picChg>
      </pc:sldChg>
      <pc:sldChg chg="addSp delSp modSp mod modClrScheme chgLayout">
        <pc:chgData name="Possiel, Norm" userId="4e4c63b2-f965-410a-b753-ec58f8937cec" providerId="ADAL" clId="{65AF7AEC-8626-46E8-AAEC-E33A2ECF592F}" dt="2022-05-31T23:13:16.091" v="160" actId="478"/>
        <pc:sldMkLst>
          <pc:docMk/>
          <pc:sldMk cId="3977594009" sldId="321"/>
        </pc:sldMkLst>
        <pc:spChg chg="mod ord">
          <ac:chgData name="Possiel, Norm" userId="4e4c63b2-f965-410a-b753-ec58f8937cec" providerId="ADAL" clId="{65AF7AEC-8626-46E8-AAEC-E33A2ECF592F}" dt="2022-05-31T23:04:50.071" v="158" actId="1076"/>
          <ac:spMkLst>
            <pc:docMk/>
            <pc:sldMk cId="3977594009" sldId="321"/>
            <ac:spMk id="2" creationId="{20820699-0A08-447A-A70B-083C5C78968C}"/>
          </ac:spMkLst>
        </pc:spChg>
        <pc:spChg chg="mod ord">
          <ac:chgData name="Possiel, Norm" userId="4e4c63b2-f965-410a-b753-ec58f8937cec" providerId="ADAL" clId="{65AF7AEC-8626-46E8-AAEC-E33A2ECF592F}" dt="2022-05-31T23:02:41.642" v="1" actId="700"/>
          <ac:spMkLst>
            <pc:docMk/>
            <pc:sldMk cId="3977594009" sldId="321"/>
            <ac:spMk id="3" creationId="{A8D61D07-FD63-4A74-9743-0035A9870CC9}"/>
          </ac:spMkLst>
        </pc:spChg>
        <pc:spChg chg="add del mod ord">
          <ac:chgData name="Possiel, Norm" userId="4e4c63b2-f965-410a-b753-ec58f8937cec" providerId="ADAL" clId="{65AF7AEC-8626-46E8-AAEC-E33A2ECF592F}" dt="2022-05-31T23:02:41.642" v="1" actId="700"/>
          <ac:spMkLst>
            <pc:docMk/>
            <pc:sldMk cId="3977594009" sldId="321"/>
            <ac:spMk id="4" creationId="{18D5926F-63FA-4CAE-8ED9-B35096CC75E1}"/>
          </ac:spMkLst>
        </pc:spChg>
        <pc:picChg chg="add del">
          <ac:chgData name="Possiel, Norm" userId="4e4c63b2-f965-410a-b753-ec58f8937cec" providerId="ADAL" clId="{65AF7AEC-8626-46E8-AAEC-E33A2ECF592F}" dt="2022-05-31T23:13:16.091" v="160" actId="478"/>
          <ac:picMkLst>
            <pc:docMk/>
            <pc:sldMk cId="3977594009" sldId="321"/>
            <ac:picMk id="3074" creationId="{F1978DA8-09EA-48A2-A106-6BB7A346C27B}"/>
          </ac:picMkLst>
        </pc:picChg>
      </pc:sldChg>
      <pc:sldChg chg="delSp modSp mod">
        <pc:chgData name="Possiel, Norm" userId="4e4c63b2-f965-410a-b753-ec58f8937cec" providerId="ADAL" clId="{65AF7AEC-8626-46E8-AAEC-E33A2ECF592F}" dt="2022-06-01T18:34:33.255" v="1874" actId="1076"/>
        <pc:sldMkLst>
          <pc:docMk/>
          <pc:sldMk cId="1498898963" sldId="322"/>
        </pc:sldMkLst>
        <pc:spChg chg="del">
          <ac:chgData name="Possiel, Norm" userId="4e4c63b2-f965-410a-b753-ec58f8937cec" providerId="ADAL" clId="{65AF7AEC-8626-46E8-AAEC-E33A2ECF592F}" dt="2022-06-01T18:33:54.370" v="1869" actId="478"/>
          <ac:spMkLst>
            <pc:docMk/>
            <pc:sldMk cId="1498898963" sldId="322"/>
            <ac:spMk id="6" creationId="{9A198A62-97AD-492C-BF21-ABE1F8E6F27F}"/>
          </ac:spMkLst>
        </pc:spChg>
        <pc:graphicFrameChg chg="mod modGraphic">
          <ac:chgData name="Possiel, Norm" userId="4e4c63b2-f965-410a-b753-ec58f8937cec" providerId="ADAL" clId="{65AF7AEC-8626-46E8-AAEC-E33A2ECF592F}" dt="2022-06-01T18:34:33.255" v="1874" actId="1076"/>
          <ac:graphicFrameMkLst>
            <pc:docMk/>
            <pc:sldMk cId="1498898963" sldId="322"/>
            <ac:graphicFrameMk id="4" creationId="{DDB76028-1231-42E0-B35B-91A0CD353402}"/>
          </ac:graphicFrameMkLst>
        </pc:graphicFrameChg>
      </pc:sldChg>
      <pc:sldChg chg="modSp mod">
        <pc:chgData name="Possiel, Norm" userId="4e4c63b2-f965-410a-b753-ec58f8937cec" providerId="ADAL" clId="{65AF7AEC-8626-46E8-AAEC-E33A2ECF592F}" dt="2022-06-01T18:35:54.535" v="1895" actId="14100"/>
        <pc:sldMkLst>
          <pc:docMk/>
          <pc:sldMk cId="816605241" sldId="323"/>
        </pc:sldMkLst>
        <pc:spChg chg="mod">
          <ac:chgData name="Possiel, Norm" userId="4e4c63b2-f965-410a-b753-ec58f8937cec" providerId="ADAL" clId="{65AF7AEC-8626-46E8-AAEC-E33A2ECF592F}" dt="2022-06-01T18:35:54.535" v="1895" actId="14100"/>
          <ac:spMkLst>
            <pc:docMk/>
            <pc:sldMk cId="816605241" sldId="323"/>
            <ac:spMk id="6" creationId="{4D2F416F-2A3A-49D1-B086-49D0505F704B}"/>
          </ac:spMkLst>
        </pc:spChg>
      </pc:sldChg>
      <pc:sldChg chg="modSp mod">
        <pc:chgData name="Possiel, Norm" userId="4e4c63b2-f965-410a-b753-ec58f8937cec" providerId="ADAL" clId="{65AF7AEC-8626-46E8-AAEC-E33A2ECF592F}" dt="2022-06-01T17:29:09.416" v="834" actId="14100"/>
        <pc:sldMkLst>
          <pc:docMk/>
          <pc:sldMk cId="767098118" sldId="324"/>
        </pc:sldMkLst>
        <pc:spChg chg="mod">
          <ac:chgData name="Possiel, Norm" userId="4e4c63b2-f965-410a-b753-ec58f8937cec" providerId="ADAL" clId="{65AF7AEC-8626-46E8-AAEC-E33A2ECF592F}" dt="2022-06-01T17:25:30.224" v="639" actId="1076"/>
          <ac:spMkLst>
            <pc:docMk/>
            <pc:sldMk cId="767098118" sldId="324"/>
            <ac:spMk id="16" creationId="{421CFB76-35E0-40C2-80F8-F67A0EE5E05C}"/>
          </ac:spMkLst>
        </pc:spChg>
        <pc:graphicFrameChg chg="mod modGraphic">
          <ac:chgData name="Possiel, Norm" userId="4e4c63b2-f965-410a-b753-ec58f8937cec" providerId="ADAL" clId="{65AF7AEC-8626-46E8-AAEC-E33A2ECF592F}" dt="2022-06-01T17:29:09.416" v="834" actId="14100"/>
          <ac:graphicFrameMkLst>
            <pc:docMk/>
            <pc:sldMk cId="767098118" sldId="324"/>
            <ac:graphicFrameMk id="15" creationId="{A285EA95-02B6-4C47-9CF1-0D7A37FEA57F}"/>
          </ac:graphicFrameMkLst>
        </pc:graphicFrameChg>
      </pc:sldChg>
      <pc:sldChg chg="modSp mod">
        <pc:chgData name="Possiel, Norm" userId="4e4c63b2-f965-410a-b753-ec58f8937cec" providerId="ADAL" clId="{65AF7AEC-8626-46E8-AAEC-E33A2ECF592F}" dt="2022-06-01T17:38:39.558" v="964" actId="20577"/>
        <pc:sldMkLst>
          <pc:docMk/>
          <pc:sldMk cId="781963587" sldId="325"/>
        </pc:sldMkLst>
        <pc:spChg chg="mod">
          <ac:chgData name="Possiel, Norm" userId="4e4c63b2-f965-410a-b753-ec58f8937cec" providerId="ADAL" clId="{65AF7AEC-8626-46E8-AAEC-E33A2ECF592F}" dt="2022-06-01T17:38:39.558" v="964" actId="20577"/>
          <ac:spMkLst>
            <pc:docMk/>
            <pc:sldMk cId="781963587" sldId="325"/>
            <ac:spMk id="10" creationId="{2583369F-B6C1-4999-B919-176F6CF84DD0}"/>
          </ac:spMkLst>
        </pc:spChg>
      </pc:sldChg>
      <pc:sldChg chg="modSp mod">
        <pc:chgData name="Possiel, Norm" userId="4e4c63b2-f965-410a-b753-ec58f8937cec" providerId="ADAL" clId="{65AF7AEC-8626-46E8-AAEC-E33A2ECF592F}" dt="2022-06-01T18:14:38.447" v="1405" actId="20577"/>
        <pc:sldMkLst>
          <pc:docMk/>
          <pc:sldMk cId="3829886877" sldId="327"/>
        </pc:sldMkLst>
        <pc:spChg chg="mod">
          <ac:chgData name="Possiel, Norm" userId="4e4c63b2-f965-410a-b753-ec58f8937cec" providerId="ADAL" clId="{65AF7AEC-8626-46E8-AAEC-E33A2ECF592F}" dt="2022-06-01T18:14:38.447" v="1405" actId="20577"/>
          <ac:spMkLst>
            <pc:docMk/>
            <pc:sldMk cId="3829886877" sldId="327"/>
            <ac:spMk id="3" creationId="{2D1B6371-687E-419C-93FE-371979057BDA}"/>
          </ac:spMkLst>
        </pc:spChg>
      </pc:sldChg>
      <pc:sldChg chg="modSp mod">
        <pc:chgData name="Possiel, Norm" userId="4e4c63b2-f965-410a-b753-ec58f8937cec" providerId="ADAL" clId="{65AF7AEC-8626-46E8-AAEC-E33A2ECF592F}" dt="2022-06-01T17:30:55.490" v="838" actId="1076"/>
        <pc:sldMkLst>
          <pc:docMk/>
          <pc:sldMk cId="562329708" sldId="328"/>
        </pc:sldMkLst>
        <pc:spChg chg="mod">
          <ac:chgData name="Possiel, Norm" userId="4e4c63b2-f965-410a-b753-ec58f8937cec" providerId="ADAL" clId="{65AF7AEC-8626-46E8-AAEC-E33A2ECF592F}" dt="2022-06-01T17:30:55.490" v="838" actId="1076"/>
          <ac:spMkLst>
            <pc:docMk/>
            <pc:sldMk cId="562329708" sldId="328"/>
            <ac:spMk id="3" creationId="{32A585C6-9F6C-4A77-BB81-C62755B27C02}"/>
          </ac:spMkLst>
        </pc:spChg>
      </pc:sldChg>
      <pc:sldChg chg="modSp mod">
        <pc:chgData name="Possiel, Norm" userId="4e4c63b2-f965-410a-b753-ec58f8937cec" providerId="ADAL" clId="{65AF7AEC-8626-46E8-AAEC-E33A2ECF592F}" dt="2022-06-01T12:49:55.168" v="447" actId="6549"/>
        <pc:sldMkLst>
          <pc:docMk/>
          <pc:sldMk cId="604715816" sldId="330"/>
        </pc:sldMkLst>
        <pc:spChg chg="mod">
          <ac:chgData name="Possiel, Norm" userId="4e4c63b2-f965-410a-b753-ec58f8937cec" providerId="ADAL" clId="{65AF7AEC-8626-46E8-AAEC-E33A2ECF592F}" dt="2022-06-01T12:49:55.168" v="447" actId="6549"/>
          <ac:spMkLst>
            <pc:docMk/>
            <pc:sldMk cId="604715816" sldId="330"/>
            <ac:spMk id="3" creationId="{4391E198-1BA6-4C96-B1A3-DF64790CE7FF}"/>
          </ac:spMkLst>
        </pc:spChg>
      </pc:sldChg>
      <pc:sldChg chg="modSp mod">
        <pc:chgData name="Possiel, Norm" userId="4e4c63b2-f965-410a-b753-ec58f8937cec" providerId="ADAL" clId="{65AF7AEC-8626-46E8-AAEC-E33A2ECF592F}" dt="2022-06-01T12:51:01.341" v="455" actId="20577"/>
        <pc:sldMkLst>
          <pc:docMk/>
          <pc:sldMk cId="1421503599" sldId="331"/>
        </pc:sldMkLst>
        <pc:spChg chg="mod">
          <ac:chgData name="Possiel, Norm" userId="4e4c63b2-f965-410a-b753-ec58f8937cec" providerId="ADAL" clId="{65AF7AEC-8626-46E8-AAEC-E33A2ECF592F}" dt="2022-06-01T12:51:01.341" v="455" actId="20577"/>
          <ac:spMkLst>
            <pc:docMk/>
            <pc:sldMk cId="1421503599" sldId="331"/>
            <ac:spMk id="3" creationId="{8A903964-D6AD-4D4A-8A1B-0965C7D855B9}"/>
          </ac:spMkLst>
        </pc:spChg>
      </pc:sldChg>
      <pc:sldChg chg="modSp new mod">
        <pc:chgData name="Possiel, Norm" userId="4e4c63b2-f965-410a-b753-ec58f8937cec" providerId="ADAL" clId="{65AF7AEC-8626-46E8-AAEC-E33A2ECF592F}" dt="2022-06-01T18:50:51.629" v="1904" actId="255"/>
        <pc:sldMkLst>
          <pc:docMk/>
          <pc:sldMk cId="3315989636" sldId="333"/>
        </pc:sldMkLst>
        <pc:spChg chg="mod">
          <ac:chgData name="Possiel, Norm" userId="4e4c63b2-f965-410a-b753-ec58f8937cec" providerId="ADAL" clId="{65AF7AEC-8626-46E8-AAEC-E33A2ECF592F}" dt="2022-06-01T18:24:59.228" v="1822" actId="14100"/>
          <ac:spMkLst>
            <pc:docMk/>
            <pc:sldMk cId="3315989636" sldId="333"/>
            <ac:spMk id="2" creationId="{AF45F0E2-EF03-4588-9B5C-ED1FF0CA7535}"/>
          </ac:spMkLst>
        </pc:spChg>
        <pc:spChg chg="mod">
          <ac:chgData name="Possiel, Norm" userId="4e4c63b2-f965-410a-b753-ec58f8937cec" providerId="ADAL" clId="{65AF7AEC-8626-46E8-AAEC-E33A2ECF592F}" dt="2022-06-01T18:50:51.629" v="1904" actId="255"/>
          <ac:spMkLst>
            <pc:docMk/>
            <pc:sldMk cId="3315989636" sldId="333"/>
            <ac:spMk id="3" creationId="{B74A5D0B-A998-4A70-8E56-05DA775A8327}"/>
          </ac:spMkLst>
        </pc:spChg>
      </pc:sldChg>
      <pc:sldChg chg="new del">
        <pc:chgData name="Possiel, Norm" userId="4e4c63b2-f965-410a-b753-ec58f8937cec" providerId="ADAL" clId="{65AF7AEC-8626-46E8-AAEC-E33A2ECF592F}" dt="2022-06-01T18:50:06.025" v="1900" actId="2696"/>
        <pc:sldMkLst>
          <pc:docMk/>
          <pc:sldMk cId="1785905476" sldId="334"/>
        </pc:sldMkLst>
      </pc:sldChg>
      <pc:sldChg chg="addSp delSp modSp mod">
        <pc:chgData name="Possiel, Norm" userId="4e4c63b2-f965-410a-b753-ec58f8937cec" providerId="ADAL" clId="{65AF7AEC-8626-46E8-AAEC-E33A2ECF592F}" dt="2022-06-01T21:26:25.749" v="1922"/>
        <pc:sldMkLst>
          <pc:docMk/>
          <pc:sldMk cId="3261372862" sldId="334"/>
        </pc:sldMkLst>
        <pc:graphicFrameChg chg="add del mod">
          <ac:chgData name="Possiel, Norm" userId="4e4c63b2-f965-410a-b753-ec58f8937cec" providerId="ADAL" clId="{65AF7AEC-8626-46E8-AAEC-E33A2ECF592F}" dt="2022-06-01T21:21:38.303" v="1911" actId="478"/>
          <ac:graphicFrameMkLst>
            <pc:docMk/>
            <pc:sldMk cId="3261372862" sldId="334"/>
            <ac:graphicFrameMk id="4" creationId="{ED6AA8AC-D877-4D7F-AE76-042C5D1A4074}"/>
          </ac:graphicFrameMkLst>
        </pc:graphicFrameChg>
        <pc:graphicFrameChg chg="add del mod modGraphic">
          <ac:chgData name="Possiel, Norm" userId="4e4c63b2-f965-410a-b753-ec58f8937cec" providerId="ADAL" clId="{65AF7AEC-8626-46E8-AAEC-E33A2ECF592F}" dt="2022-06-01T21:25:46.053" v="1917" actId="478"/>
          <ac:graphicFrameMkLst>
            <pc:docMk/>
            <pc:sldMk cId="3261372862" sldId="334"/>
            <ac:graphicFrameMk id="6" creationId="{D415FE02-74A1-4173-8CC5-72B0125C5F72}"/>
          </ac:graphicFrameMkLst>
        </pc:graphicFrameChg>
        <pc:graphicFrameChg chg="add mod modGraphic">
          <ac:chgData name="Possiel, Norm" userId="4e4c63b2-f965-410a-b753-ec58f8937cec" providerId="ADAL" clId="{65AF7AEC-8626-46E8-AAEC-E33A2ECF592F}" dt="2022-06-01T21:26:25.749" v="1922"/>
          <ac:graphicFrameMkLst>
            <pc:docMk/>
            <pc:sldMk cId="3261372862" sldId="334"/>
            <ac:graphicFrameMk id="7" creationId="{E69F53DB-1290-4571-B5D5-27020FF09611}"/>
          </ac:graphicFrameMkLst>
        </pc:graphicFrameChg>
        <pc:graphicFrameChg chg="del modGraphic">
          <ac:chgData name="Possiel, Norm" userId="4e4c63b2-f965-410a-b753-ec58f8937cec" providerId="ADAL" clId="{65AF7AEC-8626-46E8-AAEC-E33A2ECF592F}" dt="2022-06-01T21:04:33.659" v="1908" actId="478"/>
          <ac:graphicFrameMkLst>
            <pc:docMk/>
            <pc:sldMk cId="3261372862" sldId="334"/>
            <ac:graphicFrameMk id="8" creationId="{85BD57C4-9BC6-4FDD-9B80-77847213D21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E0DC4A16-9521-443F-81F8-502372CB4631}" type="datetimeFigureOut">
              <a:rPr lang="en-US" smtClean="0"/>
              <a:t>6/1/2022</a:t>
            </a:fld>
            <a:endParaRPr lang="en-US"/>
          </a:p>
        </p:txBody>
      </p:sp>
      <p:sp>
        <p:nvSpPr>
          <p:cNvPr id="4" name="Footer Placeholder 3"/>
          <p:cNvSpPr>
            <a:spLocks noGrp="1"/>
          </p:cNvSpPr>
          <p:nvPr>
            <p:ph type="ftr" sz="quarter" idx="2"/>
          </p:nvPr>
        </p:nvSpPr>
        <p:spPr>
          <a:xfrm>
            <a:off x="0" y="8829434"/>
            <a:ext cx="3037840" cy="46697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34"/>
            <a:ext cx="3037840" cy="466971"/>
          </a:xfrm>
          <a:prstGeom prst="rect">
            <a:avLst/>
          </a:prstGeom>
        </p:spPr>
        <p:txBody>
          <a:bodyPr vert="horz" lIns="93177" tIns="46589" rIns="93177" bIns="46589" rtlCol="0" anchor="b"/>
          <a:lstStyle>
            <a:lvl1pPr algn="r">
              <a:defRPr sz="1200"/>
            </a:lvl1pPr>
          </a:lstStyle>
          <a:p>
            <a:fld id="{25B6A5F1-810F-4A4E-AF3B-7B519D827523}" type="slidenum">
              <a:rPr lang="en-US" smtClean="0"/>
              <a:t>‹#›</a:t>
            </a:fld>
            <a:endParaRPr lang="en-US"/>
          </a:p>
        </p:txBody>
      </p:sp>
    </p:spTree>
    <p:extLst>
      <p:ext uri="{BB962C8B-B14F-4D97-AF65-F5344CB8AC3E}">
        <p14:creationId xmlns:p14="http://schemas.microsoft.com/office/powerpoint/2010/main" val="32287783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6F011681-8ADC-4D5A-98B9-34D460344D12}" type="datetimeFigureOut">
              <a:rPr lang="en-US" smtClean="0"/>
              <a:t>6/1/2022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6"/>
            <a:ext cx="5608320" cy="366045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4"/>
            <a:ext cx="3037840" cy="46697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34"/>
            <a:ext cx="3037840" cy="466971"/>
          </a:xfrm>
          <a:prstGeom prst="rect">
            <a:avLst/>
          </a:prstGeom>
        </p:spPr>
        <p:txBody>
          <a:bodyPr vert="horz" lIns="93177" tIns="46589" rIns="93177" bIns="46589" rtlCol="0" anchor="b"/>
          <a:lstStyle>
            <a:lvl1pPr algn="r">
              <a:defRPr sz="1200"/>
            </a:lvl1pPr>
          </a:lstStyle>
          <a:p>
            <a:fld id="{92E0593B-6B8D-4C0E-B7DA-3571312A32F0}" type="slidenum">
              <a:rPr lang="en-US" smtClean="0"/>
              <a:t>‹#›</a:t>
            </a:fld>
            <a:endParaRPr lang="en-US"/>
          </a:p>
        </p:txBody>
      </p:sp>
    </p:spTree>
    <p:extLst>
      <p:ext uri="{BB962C8B-B14F-4D97-AF65-F5344CB8AC3E}">
        <p14:creationId xmlns:p14="http://schemas.microsoft.com/office/powerpoint/2010/main" val="38557941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937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976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91C07-1A91-4821-A0DD-FA9F63EC26B9}" type="slidenum">
              <a:rPr lang="en-US" smtClean="0"/>
              <a:pPr/>
              <a:t>18</a:t>
            </a:fld>
            <a:endParaRPr lang="en-US"/>
          </a:p>
        </p:txBody>
      </p:sp>
    </p:spTree>
    <p:extLst>
      <p:ext uri="{BB962C8B-B14F-4D97-AF65-F5344CB8AC3E}">
        <p14:creationId xmlns:p14="http://schemas.microsoft.com/office/powerpoint/2010/main" val="367224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5C23-6F26-4F39-9428-D52107C71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CF9589-16F4-46F6-92EB-E4AB6F5175A2}"/>
              </a:ext>
            </a:extLst>
          </p:cNvPr>
          <p:cNvSpPr>
            <a:spLocks noGrp="1"/>
          </p:cNvSpPr>
          <p:nvPr>
            <p:ph type="dt" sz="half" idx="10"/>
          </p:nvPr>
        </p:nvSpPr>
        <p:spPr/>
        <p:txBody>
          <a:bodyPr/>
          <a:lstStyle/>
          <a:p>
            <a:fld id="{9A5B8DD7-CDA3-492E-AAFE-33CC3A5B4002}" type="datetime1">
              <a:rPr lang="en-US" smtClean="0"/>
              <a:t>6/1/2022</a:t>
            </a:fld>
            <a:endParaRPr lang="en-US"/>
          </a:p>
        </p:txBody>
      </p:sp>
      <p:sp>
        <p:nvSpPr>
          <p:cNvPr id="4" name="Footer Placeholder 3">
            <a:extLst>
              <a:ext uri="{FF2B5EF4-FFF2-40B4-BE49-F238E27FC236}">
                <a16:creationId xmlns:a16="http://schemas.microsoft.com/office/drawing/2014/main" id="{C0B7240F-2225-4F9B-AD2F-567F46219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072D20-40E1-46A4-96C8-5A21FE273F2E}"/>
              </a:ext>
            </a:extLst>
          </p:cNvPr>
          <p:cNvSpPr>
            <a:spLocks noGrp="1"/>
          </p:cNvSpPr>
          <p:nvPr>
            <p:ph type="sldNum" sz="quarter" idx="12"/>
          </p:nvPr>
        </p:nvSpPr>
        <p:spPr/>
        <p:txBody>
          <a:bodyPr/>
          <a:lstStyle/>
          <a:p>
            <a:fld id="{4A650ABC-CC23-40B4-8885-C65DF639092D}" type="slidenum">
              <a:rPr lang="en-US" smtClean="0"/>
              <a:t>‹#›</a:t>
            </a:fld>
            <a:endParaRPr lang="en-US"/>
          </a:p>
        </p:txBody>
      </p:sp>
    </p:spTree>
    <p:extLst>
      <p:ext uri="{BB962C8B-B14F-4D97-AF65-F5344CB8AC3E}">
        <p14:creationId xmlns:p14="http://schemas.microsoft.com/office/powerpoint/2010/main" val="342024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41C6-E2AE-43BA-86D9-B9F4B6ED6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D4765-C3D3-4FD7-A4AD-27576718A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7B45B-3399-49FD-98C2-B7A4D25D7E19}"/>
              </a:ext>
            </a:extLst>
          </p:cNvPr>
          <p:cNvSpPr>
            <a:spLocks noGrp="1"/>
          </p:cNvSpPr>
          <p:nvPr>
            <p:ph type="dt" sz="half" idx="10"/>
          </p:nvPr>
        </p:nvSpPr>
        <p:spPr/>
        <p:txBody>
          <a:bodyPr/>
          <a:lstStyle/>
          <a:p>
            <a:fld id="{D7DA22D5-EBE8-4AF9-9495-9C959014C6DA}" type="datetime1">
              <a:rPr lang="en-US" smtClean="0"/>
              <a:t>6/1/2022</a:t>
            </a:fld>
            <a:endParaRPr lang="en-US"/>
          </a:p>
        </p:txBody>
      </p:sp>
      <p:sp>
        <p:nvSpPr>
          <p:cNvPr id="5" name="Footer Placeholder 4">
            <a:extLst>
              <a:ext uri="{FF2B5EF4-FFF2-40B4-BE49-F238E27FC236}">
                <a16:creationId xmlns:a16="http://schemas.microsoft.com/office/drawing/2014/main" id="{C8761D01-C76C-409E-BE4E-355FC140F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BB425-52DA-4B66-A40F-BF92AD8B0679}"/>
              </a:ext>
            </a:extLst>
          </p:cNvPr>
          <p:cNvSpPr>
            <a:spLocks noGrp="1"/>
          </p:cNvSpPr>
          <p:nvPr>
            <p:ph type="sldNum" sz="quarter" idx="12"/>
          </p:nvPr>
        </p:nvSpPr>
        <p:spPr/>
        <p:txBody>
          <a:bodyPr/>
          <a:lstStyle/>
          <a:p>
            <a:fld id="{4A650ABC-CC23-40B4-8885-C65DF639092D}" type="slidenum">
              <a:rPr lang="en-US" smtClean="0"/>
              <a:t>‹#›</a:t>
            </a:fld>
            <a:endParaRPr lang="en-US"/>
          </a:p>
        </p:txBody>
      </p:sp>
    </p:spTree>
    <p:extLst>
      <p:ext uri="{BB962C8B-B14F-4D97-AF65-F5344CB8AC3E}">
        <p14:creationId xmlns:p14="http://schemas.microsoft.com/office/powerpoint/2010/main" val="591608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4" descr="backgrounds_2955d"/>
          <p:cNvPicPr>
            <a:picLocks noChangeAspect="1" noChangeArrowheads="1"/>
          </p:cNvPicPr>
          <p:nvPr userDrawn="1"/>
        </p:nvPicPr>
        <p:blipFill>
          <a:blip r:embed="rId4" cstate="print"/>
          <a:srcRect/>
          <a:stretch>
            <a:fillRect/>
          </a:stretch>
        </p:blipFill>
        <p:spPr bwMode="auto">
          <a:xfrm>
            <a:off x="-4763" y="0"/>
            <a:ext cx="9148763" cy="6861176"/>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457200" y="13716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52400" y="6553200"/>
            <a:ext cx="381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baseline="0">
                <a:solidFill>
                  <a:schemeClr val="tx1"/>
                </a:solidFill>
                <a:ea typeface="ＭＳ Ｐゴシック" pitchFamily="1" charset="-128"/>
              </a:defRPr>
            </a:lvl1pPr>
          </a:lstStyle>
          <a:p>
            <a:pPr eaLnBrk="0" fontAlgn="base" hangingPunct="0">
              <a:spcBef>
                <a:spcPct val="0"/>
              </a:spcBef>
              <a:spcAft>
                <a:spcPct val="0"/>
              </a:spcAft>
              <a:defRPr/>
            </a:pPr>
            <a:fld id="{6F237034-C83B-49DF-9CFB-2ED4C9B43FBD}" type="slidenum">
              <a:rPr lang="en-US" smtClean="0"/>
              <a:pPr eaLnBrk="0" fontAlgn="base" hangingPunct="0">
                <a:spcBef>
                  <a:spcPct val="0"/>
                </a:spcBef>
                <a:spcAft>
                  <a:spcPct val="0"/>
                </a:spcAft>
                <a:defRPr/>
              </a:pPr>
              <a:t>‹#›</a:t>
            </a:fld>
            <a:endParaRPr lang="en-US"/>
          </a:p>
        </p:txBody>
      </p:sp>
      <p:sp>
        <p:nvSpPr>
          <p:cNvPr id="2" name="Title Placeholder 1">
            <a:extLst>
              <a:ext uri="{FF2B5EF4-FFF2-40B4-BE49-F238E27FC236}">
                <a16:creationId xmlns:a16="http://schemas.microsoft.com/office/drawing/2014/main" id="{FE86FDE5-08EA-4B9B-945C-A6BB9EA0B80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76381423"/>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l" rtl="0" eaLnBrk="0" fontAlgn="base" hangingPunct="0">
        <a:spcBef>
          <a:spcPct val="0"/>
        </a:spcBef>
        <a:spcAft>
          <a:spcPct val="0"/>
        </a:spcAft>
        <a:defRPr sz="3200" b="1">
          <a:solidFill>
            <a:srgbClr val="003F69"/>
          </a:solidFill>
          <a:latin typeface="+mj-lt"/>
          <a:ea typeface="+mj-ea"/>
          <a:cs typeface="+mj-cs"/>
        </a:defRPr>
      </a:lvl1pPr>
      <a:lvl2pPr algn="l" rtl="0" eaLnBrk="0" fontAlgn="base" hangingPunct="0">
        <a:spcBef>
          <a:spcPct val="0"/>
        </a:spcBef>
        <a:spcAft>
          <a:spcPct val="0"/>
        </a:spcAft>
        <a:defRPr sz="3200" b="1">
          <a:solidFill>
            <a:srgbClr val="003F69"/>
          </a:solidFill>
          <a:latin typeface="Arial" charset="0"/>
          <a:ea typeface="ＭＳ Ｐゴシック" pitchFamily="1" charset="-128"/>
        </a:defRPr>
      </a:lvl2pPr>
      <a:lvl3pPr algn="l" rtl="0" eaLnBrk="0" fontAlgn="base" hangingPunct="0">
        <a:spcBef>
          <a:spcPct val="0"/>
        </a:spcBef>
        <a:spcAft>
          <a:spcPct val="0"/>
        </a:spcAft>
        <a:defRPr sz="3200" b="1">
          <a:solidFill>
            <a:srgbClr val="003F69"/>
          </a:solidFill>
          <a:latin typeface="Arial" charset="0"/>
          <a:ea typeface="ＭＳ Ｐゴシック" pitchFamily="1" charset="-128"/>
        </a:defRPr>
      </a:lvl3pPr>
      <a:lvl4pPr algn="l" rtl="0" eaLnBrk="0" fontAlgn="base" hangingPunct="0">
        <a:spcBef>
          <a:spcPct val="0"/>
        </a:spcBef>
        <a:spcAft>
          <a:spcPct val="0"/>
        </a:spcAft>
        <a:defRPr sz="3200" b="1">
          <a:solidFill>
            <a:srgbClr val="003F69"/>
          </a:solidFill>
          <a:latin typeface="Arial" charset="0"/>
          <a:ea typeface="ＭＳ Ｐゴシック" pitchFamily="1" charset="-128"/>
        </a:defRPr>
      </a:lvl4pPr>
      <a:lvl5pPr algn="l" rtl="0" eaLnBrk="0" fontAlgn="base" hangingPunct="0">
        <a:spcBef>
          <a:spcPct val="0"/>
        </a:spcBef>
        <a:spcAft>
          <a:spcPct val="0"/>
        </a:spcAft>
        <a:defRPr sz="3200" b="1">
          <a:solidFill>
            <a:srgbClr val="003F69"/>
          </a:solidFill>
          <a:latin typeface="Arial" charset="0"/>
          <a:ea typeface="ＭＳ Ｐゴシック" pitchFamily="1" charset="-128"/>
        </a:defRPr>
      </a:lvl5pPr>
      <a:lvl6pPr marL="457200" algn="l" rtl="0" fontAlgn="base">
        <a:spcBef>
          <a:spcPct val="0"/>
        </a:spcBef>
        <a:spcAft>
          <a:spcPct val="0"/>
        </a:spcAft>
        <a:defRPr sz="3200" b="1">
          <a:solidFill>
            <a:srgbClr val="003F69"/>
          </a:solidFill>
          <a:latin typeface="Arial" charset="0"/>
          <a:ea typeface="ＭＳ Ｐゴシック" pitchFamily="1" charset="-128"/>
        </a:defRPr>
      </a:lvl6pPr>
      <a:lvl7pPr marL="914400" algn="l" rtl="0" fontAlgn="base">
        <a:spcBef>
          <a:spcPct val="0"/>
        </a:spcBef>
        <a:spcAft>
          <a:spcPct val="0"/>
        </a:spcAft>
        <a:defRPr sz="3200" b="1">
          <a:solidFill>
            <a:srgbClr val="003F69"/>
          </a:solidFill>
          <a:latin typeface="Arial" charset="0"/>
          <a:ea typeface="ＭＳ Ｐゴシック" pitchFamily="1" charset="-128"/>
        </a:defRPr>
      </a:lvl7pPr>
      <a:lvl8pPr marL="1371600" algn="l" rtl="0" fontAlgn="base">
        <a:spcBef>
          <a:spcPct val="0"/>
        </a:spcBef>
        <a:spcAft>
          <a:spcPct val="0"/>
        </a:spcAft>
        <a:defRPr sz="3200" b="1">
          <a:solidFill>
            <a:srgbClr val="003F69"/>
          </a:solidFill>
          <a:latin typeface="Arial" charset="0"/>
          <a:ea typeface="ＭＳ Ｐゴシック" pitchFamily="1" charset="-128"/>
        </a:defRPr>
      </a:lvl8pPr>
      <a:lvl9pPr marL="1828800" algn="l" rtl="0" fontAlgn="base">
        <a:spcBef>
          <a:spcPct val="0"/>
        </a:spcBef>
        <a:spcAft>
          <a:spcPct val="0"/>
        </a:spcAft>
        <a:defRPr sz="32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pitchFamily="18" charset="0"/>
        <a:buChar char="•"/>
        <a:defRPr sz="2000">
          <a:solidFill>
            <a:schemeClr val="tx1"/>
          </a:solidFill>
          <a:latin typeface="Arial Narrow" panose="020B0606020202030204" pitchFamily="34" charset="0"/>
          <a:ea typeface="+mn-ea"/>
          <a:cs typeface="+mn-cs"/>
        </a:defRPr>
      </a:lvl1pPr>
      <a:lvl2pPr marL="458788" indent="-174625" algn="l" rtl="0" eaLnBrk="0" fontAlgn="base" hangingPunct="0">
        <a:spcBef>
          <a:spcPts val="300"/>
        </a:spcBef>
        <a:spcAft>
          <a:spcPct val="0"/>
        </a:spcAft>
        <a:buClr>
          <a:srgbClr val="003F69"/>
        </a:buClr>
        <a:buChar char="–"/>
        <a:defRPr sz="1800">
          <a:solidFill>
            <a:schemeClr val="tx1"/>
          </a:solidFill>
          <a:latin typeface="Arial Narrow" panose="020B0606020202030204" pitchFamily="34" charset="0"/>
          <a:ea typeface="+mn-ea"/>
        </a:defRPr>
      </a:lvl2pPr>
      <a:lvl3pPr marL="742950" indent="-168275" algn="l" rtl="0" eaLnBrk="0" fontAlgn="base" hangingPunct="0">
        <a:spcBef>
          <a:spcPts val="300"/>
        </a:spcBef>
        <a:spcAft>
          <a:spcPct val="0"/>
        </a:spcAft>
        <a:buClr>
          <a:srgbClr val="003F69"/>
        </a:buClr>
        <a:buSzPct val="90000"/>
        <a:buFont typeface="Times" pitchFamily="18" charset="0"/>
        <a:buChar char="•"/>
        <a:defRPr sz="1600">
          <a:solidFill>
            <a:schemeClr val="tx1"/>
          </a:solidFill>
          <a:latin typeface="Arial Narrow" panose="020B0606020202030204" pitchFamily="34" charset="0"/>
          <a:ea typeface="+mn-ea"/>
        </a:defRPr>
      </a:lvl3pPr>
      <a:lvl4pPr marL="1027113" indent="-169863" algn="l" rtl="0" eaLnBrk="0" fontAlgn="base" hangingPunct="0">
        <a:spcBef>
          <a:spcPts val="0"/>
        </a:spcBef>
        <a:spcAft>
          <a:spcPct val="0"/>
        </a:spcAft>
        <a:buClr>
          <a:srgbClr val="003F69"/>
        </a:buClr>
        <a:buChar char="–"/>
        <a:defRPr sz="1400">
          <a:solidFill>
            <a:schemeClr val="tx1"/>
          </a:solidFill>
          <a:latin typeface="Arial Narrow" panose="020B0606020202030204" pitchFamily="34" charset="0"/>
          <a:ea typeface="+mn-ea"/>
        </a:defRPr>
      </a:lvl4pPr>
      <a:lvl5pPr marL="1317625" indent="-176213" algn="l" rtl="0" eaLnBrk="0" fontAlgn="base" hangingPunct="0">
        <a:spcBef>
          <a:spcPts val="0"/>
        </a:spcBef>
        <a:spcAft>
          <a:spcPct val="0"/>
        </a:spcAft>
        <a:buClr>
          <a:srgbClr val="003F69"/>
        </a:buClr>
        <a:buChar char="»"/>
        <a:defRPr sz="1200" i="1">
          <a:solidFill>
            <a:schemeClr val="tx1"/>
          </a:solidFill>
          <a:latin typeface="Arial Narrow" panose="020B0606020202030204" pitchFamily="34" charset="0"/>
          <a:ea typeface="+mn-ea"/>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6F82-B812-4013-AAA3-25859D124E9E}"/>
              </a:ext>
            </a:extLst>
          </p:cNvPr>
          <p:cNvSpPr>
            <a:spLocks noGrp="1"/>
          </p:cNvSpPr>
          <p:nvPr>
            <p:ph type="title"/>
          </p:nvPr>
        </p:nvSpPr>
        <p:spPr>
          <a:xfrm>
            <a:off x="628398" y="1969656"/>
            <a:ext cx="7127959" cy="2148631"/>
          </a:xfrm>
        </p:spPr>
        <p:txBody>
          <a:bodyPr>
            <a:noAutofit/>
          </a:bodyPr>
          <a:lstStyle/>
          <a:p>
            <a:r>
              <a:rPr lang="en-US" sz="3600" b="0" i="1" dirty="0"/>
              <a:t>Air Quality Modeling for </a:t>
            </a:r>
            <a:br>
              <a:rPr lang="en-US" sz="3600" b="0" i="1" dirty="0"/>
            </a:br>
            <a:r>
              <a:rPr lang="en-US" sz="3600" b="0" i="1" dirty="0"/>
              <a:t>2015 Ozone NAAQS Transport</a:t>
            </a:r>
            <a:br>
              <a:rPr lang="en-US" sz="3600" b="0" i="1" dirty="0"/>
            </a:br>
            <a:br>
              <a:rPr lang="en-US" sz="3600" b="0" i="1" dirty="0"/>
            </a:br>
            <a:r>
              <a:rPr lang="en-US" sz="2800" b="0" i="1" dirty="0"/>
              <a:t>June 1, 2022</a:t>
            </a:r>
          </a:p>
        </p:txBody>
      </p:sp>
      <p:sp>
        <p:nvSpPr>
          <p:cNvPr id="3" name="Slide Number Placeholder 2">
            <a:extLst>
              <a:ext uri="{FF2B5EF4-FFF2-40B4-BE49-F238E27FC236}">
                <a16:creationId xmlns:a16="http://schemas.microsoft.com/office/drawing/2014/main" id="{E6926F53-7969-40EA-A7BC-067D859670FD}"/>
              </a:ext>
            </a:extLst>
          </p:cNvPr>
          <p:cNvSpPr>
            <a:spLocks noGrp="1"/>
          </p:cNvSpPr>
          <p:nvPr>
            <p:ph type="sldNum" sz="quarter" idx="12"/>
          </p:nvPr>
        </p:nvSpPr>
        <p:spPr/>
        <p:txBody>
          <a:bodyPr/>
          <a:lstStyle/>
          <a:p>
            <a:fld id="{4A650ABC-CC23-40B4-8885-C65DF639092D}" type="slidenum">
              <a:rPr lang="en-US" smtClean="0"/>
              <a:t>1</a:t>
            </a:fld>
            <a:endParaRPr lang="en-US"/>
          </a:p>
        </p:txBody>
      </p:sp>
    </p:spTree>
    <p:extLst>
      <p:ext uri="{BB962C8B-B14F-4D97-AF65-F5344CB8AC3E}">
        <p14:creationId xmlns:p14="http://schemas.microsoft.com/office/powerpoint/2010/main" val="147624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6DF2A6-DDD4-4853-A058-B7F76CBF7940}"/>
              </a:ext>
            </a:extLst>
          </p:cNvPr>
          <p:cNvSpPr>
            <a:spLocks noGrp="1"/>
          </p:cNvSpPr>
          <p:nvPr>
            <p:ph type="sldNum" sz="quarter" idx="12"/>
          </p:nvPr>
        </p:nvSpPr>
        <p:spPr/>
        <p:txBody>
          <a:bodyPr/>
          <a:lstStyle/>
          <a:p>
            <a:fld id="{4A650ABC-CC23-40B4-8885-C65DF639092D}" type="slidenum">
              <a:rPr lang="en-US" smtClean="0"/>
              <a:t>10</a:t>
            </a:fld>
            <a:endParaRPr lang="en-US"/>
          </a:p>
        </p:txBody>
      </p:sp>
      <p:sp>
        <p:nvSpPr>
          <p:cNvPr id="22" name="Title 1">
            <a:extLst>
              <a:ext uri="{FF2B5EF4-FFF2-40B4-BE49-F238E27FC236}">
                <a16:creationId xmlns:a16="http://schemas.microsoft.com/office/drawing/2014/main" id="{00A85B0E-2E54-42F7-9CC9-5935370040B3}"/>
              </a:ext>
            </a:extLst>
          </p:cNvPr>
          <p:cNvSpPr>
            <a:spLocks noGrp="1"/>
          </p:cNvSpPr>
          <p:nvPr>
            <p:ph type="title"/>
          </p:nvPr>
        </p:nvSpPr>
        <p:spPr>
          <a:xfrm>
            <a:off x="2742272" y="114078"/>
            <a:ext cx="4199841" cy="814044"/>
          </a:xfrm>
        </p:spPr>
        <p:txBody>
          <a:bodyPr>
            <a:normAutofit/>
          </a:bodyPr>
          <a:lstStyle/>
          <a:p>
            <a:r>
              <a:rPr lang="en-US" sz="2800" b="0" dirty="0"/>
              <a:t>Time Series by Region</a:t>
            </a:r>
          </a:p>
        </p:txBody>
      </p:sp>
      <p:grpSp>
        <p:nvGrpSpPr>
          <p:cNvPr id="38" name="Group 37">
            <a:extLst>
              <a:ext uri="{FF2B5EF4-FFF2-40B4-BE49-F238E27FC236}">
                <a16:creationId xmlns:a16="http://schemas.microsoft.com/office/drawing/2014/main" id="{33C6D8ED-9172-4E56-8627-65C69A0F22E7}"/>
              </a:ext>
            </a:extLst>
          </p:cNvPr>
          <p:cNvGrpSpPr/>
          <p:nvPr/>
        </p:nvGrpSpPr>
        <p:grpSpPr>
          <a:xfrm>
            <a:off x="88608" y="928122"/>
            <a:ext cx="8966784" cy="5458191"/>
            <a:chOff x="152400" y="1068767"/>
            <a:chExt cx="8966784" cy="5458191"/>
          </a:xfrm>
        </p:grpSpPr>
        <p:pic>
          <p:nvPicPr>
            <p:cNvPr id="7" name="Picture 6" descr="Chart&#10;&#10;Description automatically generated">
              <a:extLst>
                <a:ext uri="{FF2B5EF4-FFF2-40B4-BE49-F238E27FC236}">
                  <a16:creationId xmlns:a16="http://schemas.microsoft.com/office/drawing/2014/main" id="{ED2C1211-E08F-4D27-919B-9C1AEE68AB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3" r="6128" b="75494"/>
            <a:stretch/>
          </p:blipFill>
          <p:spPr>
            <a:xfrm>
              <a:off x="4611180" y="1243747"/>
              <a:ext cx="4464357" cy="1742581"/>
            </a:xfrm>
            <a:prstGeom prst="rect">
              <a:avLst/>
            </a:prstGeom>
          </p:spPr>
        </p:pic>
        <p:pic>
          <p:nvPicPr>
            <p:cNvPr id="13" name="Picture 12" descr="Chart&#10;&#10;Description automatically generated">
              <a:extLst>
                <a:ext uri="{FF2B5EF4-FFF2-40B4-BE49-F238E27FC236}">
                  <a16:creationId xmlns:a16="http://schemas.microsoft.com/office/drawing/2014/main" id="{7DAFEA71-EB77-4665-AE1F-51E86FC25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0" r="6600" b="75494"/>
            <a:stretch/>
          </p:blipFill>
          <p:spPr>
            <a:xfrm>
              <a:off x="4611179" y="2979308"/>
              <a:ext cx="4464357" cy="1742581"/>
            </a:xfrm>
            <a:prstGeom prst="rect">
              <a:avLst/>
            </a:prstGeom>
          </p:spPr>
        </p:pic>
        <p:pic>
          <p:nvPicPr>
            <p:cNvPr id="14" name="Picture 13" descr="Chart&#10;&#10;Description automatically generated">
              <a:extLst>
                <a:ext uri="{FF2B5EF4-FFF2-40B4-BE49-F238E27FC236}">
                  <a16:creationId xmlns:a16="http://schemas.microsoft.com/office/drawing/2014/main" id="{F0120C30-6C57-4B79-BD1D-C0ECE57E38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31" r="6380" b="75494"/>
            <a:stretch/>
          </p:blipFill>
          <p:spPr>
            <a:xfrm>
              <a:off x="239327" y="1137556"/>
              <a:ext cx="4464358" cy="1742581"/>
            </a:xfrm>
            <a:prstGeom prst="rect">
              <a:avLst/>
            </a:prstGeom>
          </p:spPr>
        </p:pic>
        <p:pic>
          <p:nvPicPr>
            <p:cNvPr id="15" name="Picture 14" descr="Chart&#10;&#10;Description automatically generated">
              <a:extLst>
                <a:ext uri="{FF2B5EF4-FFF2-40B4-BE49-F238E27FC236}">
                  <a16:creationId xmlns:a16="http://schemas.microsoft.com/office/drawing/2014/main" id="{5CE47787-8130-4FFA-8B44-7F31168625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67" r="5644" b="75494"/>
            <a:stretch/>
          </p:blipFill>
          <p:spPr>
            <a:xfrm>
              <a:off x="4654827" y="4784377"/>
              <a:ext cx="4464357" cy="1742581"/>
            </a:xfrm>
            <a:prstGeom prst="rect">
              <a:avLst/>
            </a:prstGeom>
          </p:spPr>
        </p:pic>
        <p:pic>
          <p:nvPicPr>
            <p:cNvPr id="16" name="Picture 15" descr="Chart, histogram&#10;&#10;Description automatically generated">
              <a:extLst>
                <a:ext uri="{FF2B5EF4-FFF2-40B4-BE49-F238E27FC236}">
                  <a16:creationId xmlns:a16="http://schemas.microsoft.com/office/drawing/2014/main" id="{888F611D-DE69-4BB5-90D7-51C69135D6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98" r="6312" b="75494"/>
            <a:stretch/>
          </p:blipFill>
          <p:spPr>
            <a:xfrm>
              <a:off x="239328" y="2873118"/>
              <a:ext cx="4464357" cy="1742581"/>
            </a:xfrm>
            <a:prstGeom prst="rect">
              <a:avLst/>
            </a:prstGeom>
          </p:spPr>
        </p:pic>
        <p:pic>
          <p:nvPicPr>
            <p:cNvPr id="21" name="Picture 20" descr="Chart&#10;&#10;Description automatically generated">
              <a:extLst>
                <a:ext uri="{FF2B5EF4-FFF2-40B4-BE49-F238E27FC236}">
                  <a16:creationId xmlns:a16="http://schemas.microsoft.com/office/drawing/2014/main" id="{CD385E9F-F56D-427A-AD0B-FF80C9230B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21" r="5940" b="75494"/>
            <a:stretch/>
          </p:blipFill>
          <p:spPr>
            <a:xfrm>
              <a:off x="195679" y="4695604"/>
              <a:ext cx="4537611" cy="1742581"/>
            </a:xfrm>
            <a:prstGeom prst="rect">
              <a:avLst/>
            </a:prstGeom>
          </p:spPr>
        </p:pic>
        <p:sp>
          <p:nvSpPr>
            <p:cNvPr id="27" name="TextBox 26">
              <a:extLst>
                <a:ext uri="{FF2B5EF4-FFF2-40B4-BE49-F238E27FC236}">
                  <a16:creationId xmlns:a16="http://schemas.microsoft.com/office/drawing/2014/main" id="{E4DF10DC-5AAF-4CD7-8A45-94DD2C8E7C47}"/>
                </a:ext>
              </a:extLst>
            </p:cNvPr>
            <p:cNvSpPr txBox="1"/>
            <p:nvPr/>
          </p:nvSpPr>
          <p:spPr>
            <a:xfrm>
              <a:off x="1877963" y="2714140"/>
              <a:ext cx="1261884" cy="369332"/>
            </a:xfrm>
            <a:prstGeom prst="rect">
              <a:avLst/>
            </a:prstGeom>
            <a:solidFill>
              <a:schemeClr val="bg1"/>
            </a:solidFill>
          </p:spPr>
          <p:txBody>
            <a:bodyPr wrap="none" rtlCol="0">
              <a:spAutoFit/>
            </a:bodyPr>
            <a:lstStyle/>
            <a:p>
              <a:r>
                <a:rPr lang="en-US" dirty="0"/>
                <a:t>Southwest</a:t>
              </a:r>
            </a:p>
          </p:txBody>
        </p:sp>
        <p:sp>
          <p:nvSpPr>
            <p:cNvPr id="28" name="TextBox 27">
              <a:extLst>
                <a:ext uri="{FF2B5EF4-FFF2-40B4-BE49-F238E27FC236}">
                  <a16:creationId xmlns:a16="http://schemas.microsoft.com/office/drawing/2014/main" id="{73822B4C-737C-46BA-8612-D9EB497724DF}"/>
                </a:ext>
              </a:extLst>
            </p:cNvPr>
            <p:cNvSpPr txBox="1"/>
            <p:nvPr/>
          </p:nvSpPr>
          <p:spPr>
            <a:xfrm>
              <a:off x="2136527" y="4525074"/>
              <a:ext cx="706284" cy="369332"/>
            </a:xfrm>
            <a:prstGeom prst="rect">
              <a:avLst/>
            </a:prstGeom>
            <a:solidFill>
              <a:schemeClr val="bg1"/>
            </a:solidFill>
          </p:spPr>
          <p:txBody>
            <a:bodyPr wrap="none" rtlCol="0">
              <a:spAutoFit/>
            </a:bodyPr>
            <a:lstStyle/>
            <a:p>
              <a:r>
                <a:rPr lang="en-US" dirty="0"/>
                <a:t>West</a:t>
              </a:r>
            </a:p>
          </p:txBody>
        </p:sp>
        <p:pic>
          <p:nvPicPr>
            <p:cNvPr id="29" name="Picture 28" descr="Chart&#10;&#10;Description automatically generated">
              <a:extLst>
                <a:ext uri="{FF2B5EF4-FFF2-40B4-BE49-F238E27FC236}">
                  <a16:creationId xmlns:a16="http://schemas.microsoft.com/office/drawing/2014/main" id="{3DE7FFAB-87CD-4873-BDE6-DA3F631135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31" r="6380" b="75494"/>
            <a:stretch/>
          </p:blipFill>
          <p:spPr>
            <a:xfrm>
              <a:off x="196048" y="1243747"/>
              <a:ext cx="4464358" cy="1742581"/>
            </a:xfrm>
            <a:prstGeom prst="rect">
              <a:avLst/>
            </a:prstGeom>
          </p:spPr>
        </p:pic>
        <p:pic>
          <p:nvPicPr>
            <p:cNvPr id="30" name="Picture 29" descr="Chart, histogram&#10;&#10;Description automatically generated">
              <a:extLst>
                <a:ext uri="{FF2B5EF4-FFF2-40B4-BE49-F238E27FC236}">
                  <a16:creationId xmlns:a16="http://schemas.microsoft.com/office/drawing/2014/main" id="{39D31311-41E8-48E0-8F5E-96DDCE66FF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98" r="6312" b="75494"/>
            <a:stretch/>
          </p:blipFill>
          <p:spPr>
            <a:xfrm>
              <a:off x="196049" y="2979309"/>
              <a:ext cx="4464357" cy="1742581"/>
            </a:xfrm>
            <a:prstGeom prst="rect">
              <a:avLst/>
            </a:prstGeom>
          </p:spPr>
        </p:pic>
        <p:pic>
          <p:nvPicPr>
            <p:cNvPr id="31" name="Picture 30" descr="Chart&#10;&#10;Description automatically generated">
              <a:extLst>
                <a:ext uri="{FF2B5EF4-FFF2-40B4-BE49-F238E27FC236}">
                  <a16:creationId xmlns:a16="http://schemas.microsoft.com/office/drawing/2014/main" id="{0596FBC3-35E9-42B5-B6D9-A3E6BE58AD4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21" r="5940" b="75494"/>
            <a:stretch/>
          </p:blipFill>
          <p:spPr>
            <a:xfrm>
              <a:off x="152400" y="4784377"/>
              <a:ext cx="4537611" cy="1742581"/>
            </a:xfrm>
            <a:prstGeom prst="rect">
              <a:avLst/>
            </a:prstGeom>
          </p:spPr>
        </p:pic>
        <p:sp>
          <p:nvSpPr>
            <p:cNvPr id="32" name="TextBox 31">
              <a:extLst>
                <a:ext uri="{FF2B5EF4-FFF2-40B4-BE49-F238E27FC236}">
                  <a16:creationId xmlns:a16="http://schemas.microsoft.com/office/drawing/2014/main" id="{9D93B202-5FD5-432B-9BE4-7742940B7F76}"/>
                </a:ext>
              </a:extLst>
            </p:cNvPr>
            <p:cNvSpPr txBox="1"/>
            <p:nvPr/>
          </p:nvSpPr>
          <p:spPr>
            <a:xfrm>
              <a:off x="1539858" y="1068767"/>
              <a:ext cx="1768433" cy="338554"/>
            </a:xfrm>
            <a:prstGeom prst="rect">
              <a:avLst/>
            </a:prstGeom>
            <a:solidFill>
              <a:schemeClr val="bg1"/>
            </a:solidFill>
          </p:spPr>
          <p:txBody>
            <a:bodyPr wrap="none" rtlCol="0">
              <a:spAutoFit/>
            </a:bodyPr>
            <a:lstStyle/>
            <a:p>
              <a:r>
                <a:rPr lang="en-US" sz="1600" i="1" dirty="0"/>
                <a:t>Northern Rockies</a:t>
              </a:r>
            </a:p>
          </p:txBody>
        </p:sp>
        <p:sp>
          <p:nvSpPr>
            <p:cNvPr id="33" name="TextBox 32">
              <a:extLst>
                <a:ext uri="{FF2B5EF4-FFF2-40B4-BE49-F238E27FC236}">
                  <a16:creationId xmlns:a16="http://schemas.microsoft.com/office/drawing/2014/main" id="{FEACEB43-D4DE-46BA-8510-3120E10CABF1}"/>
                </a:ext>
              </a:extLst>
            </p:cNvPr>
            <p:cNvSpPr txBox="1"/>
            <p:nvPr/>
          </p:nvSpPr>
          <p:spPr>
            <a:xfrm>
              <a:off x="6352444" y="1070455"/>
              <a:ext cx="1074333" cy="338554"/>
            </a:xfrm>
            <a:prstGeom prst="rect">
              <a:avLst/>
            </a:prstGeom>
            <a:solidFill>
              <a:schemeClr val="bg1"/>
            </a:solidFill>
          </p:spPr>
          <p:txBody>
            <a:bodyPr wrap="none" rtlCol="0">
              <a:spAutoFit/>
            </a:bodyPr>
            <a:lstStyle/>
            <a:p>
              <a:r>
                <a:rPr lang="en-US" sz="1600" i="1" dirty="0"/>
                <a:t>Northeast</a:t>
              </a:r>
            </a:p>
          </p:txBody>
        </p:sp>
        <p:sp>
          <p:nvSpPr>
            <p:cNvPr id="34" name="TextBox 33">
              <a:extLst>
                <a:ext uri="{FF2B5EF4-FFF2-40B4-BE49-F238E27FC236}">
                  <a16:creationId xmlns:a16="http://schemas.microsoft.com/office/drawing/2014/main" id="{6FD0565F-E529-4915-842C-D3DB73DE1FA1}"/>
                </a:ext>
              </a:extLst>
            </p:cNvPr>
            <p:cNvSpPr txBox="1"/>
            <p:nvPr/>
          </p:nvSpPr>
          <p:spPr>
            <a:xfrm>
              <a:off x="6335612" y="2806016"/>
              <a:ext cx="1107996" cy="338554"/>
            </a:xfrm>
            <a:prstGeom prst="rect">
              <a:avLst/>
            </a:prstGeom>
            <a:solidFill>
              <a:schemeClr val="bg1"/>
            </a:solidFill>
          </p:spPr>
          <p:txBody>
            <a:bodyPr wrap="none" rtlCol="0">
              <a:spAutoFit/>
            </a:bodyPr>
            <a:lstStyle/>
            <a:p>
              <a:r>
                <a:rPr lang="en-US" sz="1600" i="1" dirty="0"/>
                <a:t>Southeast</a:t>
              </a:r>
            </a:p>
          </p:txBody>
        </p:sp>
        <p:sp>
          <p:nvSpPr>
            <p:cNvPr id="35" name="TextBox 34">
              <a:extLst>
                <a:ext uri="{FF2B5EF4-FFF2-40B4-BE49-F238E27FC236}">
                  <a16:creationId xmlns:a16="http://schemas.microsoft.com/office/drawing/2014/main" id="{4741B58E-D2DB-4D8A-A564-7FE046F269E4}"/>
                </a:ext>
              </a:extLst>
            </p:cNvPr>
            <p:cNvSpPr txBox="1"/>
            <p:nvPr/>
          </p:nvSpPr>
          <p:spPr>
            <a:xfrm>
              <a:off x="6507936" y="4613847"/>
              <a:ext cx="720069" cy="338554"/>
            </a:xfrm>
            <a:prstGeom prst="rect">
              <a:avLst/>
            </a:prstGeom>
            <a:solidFill>
              <a:schemeClr val="bg1"/>
            </a:solidFill>
          </p:spPr>
          <p:txBody>
            <a:bodyPr wrap="square" rtlCol="0">
              <a:spAutoFit/>
            </a:bodyPr>
            <a:lstStyle/>
            <a:p>
              <a:r>
                <a:rPr lang="en-US" sz="1600" i="1" dirty="0"/>
                <a:t>South</a:t>
              </a:r>
            </a:p>
          </p:txBody>
        </p:sp>
        <p:sp>
          <p:nvSpPr>
            <p:cNvPr id="36" name="TextBox 35">
              <a:extLst>
                <a:ext uri="{FF2B5EF4-FFF2-40B4-BE49-F238E27FC236}">
                  <a16:creationId xmlns:a16="http://schemas.microsoft.com/office/drawing/2014/main" id="{BBE363FE-D824-45CB-8963-39CEAA802877}"/>
                </a:ext>
              </a:extLst>
            </p:cNvPr>
            <p:cNvSpPr txBox="1"/>
            <p:nvPr/>
          </p:nvSpPr>
          <p:spPr>
            <a:xfrm>
              <a:off x="1834684" y="2820331"/>
              <a:ext cx="1141659" cy="338554"/>
            </a:xfrm>
            <a:prstGeom prst="rect">
              <a:avLst/>
            </a:prstGeom>
            <a:solidFill>
              <a:schemeClr val="bg1"/>
            </a:solidFill>
          </p:spPr>
          <p:txBody>
            <a:bodyPr wrap="none" rtlCol="0">
              <a:spAutoFit/>
            </a:bodyPr>
            <a:lstStyle/>
            <a:p>
              <a:r>
                <a:rPr lang="en-US" sz="1600" i="1" dirty="0"/>
                <a:t>Southwest</a:t>
              </a:r>
            </a:p>
          </p:txBody>
        </p:sp>
        <p:sp>
          <p:nvSpPr>
            <p:cNvPr id="37" name="TextBox 36">
              <a:extLst>
                <a:ext uri="{FF2B5EF4-FFF2-40B4-BE49-F238E27FC236}">
                  <a16:creationId xmlns:a16="http://schemas.microsoft.com/office/drawing/2014/main" id="{30DFA129-D450-4669-B525-75595BA52DF2}"/>
                </a:ext>
              </a:extLst>
            </p:cNvPr>
            <p:cNvSpPr txBox="1"/>
            <p:nvPr/>
          </p:nvSpPr>
          <p:spPr>
            <a:xfrm>
              <a:off x="2093248" y="4613847"/>
              <a:ext cx="649024" cy="338554"/>
            </a:xfrm>
            <a:prstGeom prst="rect">
              <a:avLst/>
            </a:prstGeom>
            <a:solidFill>
              <a:schemeClr val="bg1"/>
            </a:solidFill>
          </p:spPr>
          <p:txBody>
            <a:bodyPr wrap="none" rtlCol="0">
              <a:spAutoFit/>
            </a:bodyPr>
            <a:lstStyle/>
            <a:p>
              <a:r>
                <a:rPr lang="en-US" sz="1600" i="1" dirty="0"/>
                <a:t>West</a:t>
              </a:r>
            </a:p>
          </p:txBody>
        </p:sp>
      </p:grpSp>
    </p:spTree>
    <p:extLst>
      <p:ext uri="{BB962C8B-B14F-4D97-AF65-F5344CB8AC3E}">
        <p14:creationId xmlns:p14="http://schemas.microsoft.com/office/powerpoint/2010/main" val="126249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9CFB-82C2-4B37-992C-7A93B3884FBE}"/>
              </a:ext>
            </a:extLst>
          </p:cNvPr>
          <p:cNvSpPr>
            <a:spLocks noGrp="1"/>
          </p:cNvSpPr>
          <p:nvPr>
            <p:ph type="title"/>
          </p:nvPr>
        </p:nvSpPr>
        <p:spPr>
          <a:xfrm>
            <a:off x="2335531" y="391251"/>
            <a:ext cx="6477544" cy="697321"/>
          </a:xfrm>
        </p:spPr>
        <p:txBody>
          <a:bodyPr>
            <a:normAutofit fontScale="90000"/>
          </a:bodyPr>
          <a:lstStyle/>
          <a:p>
            <a:r>
              <a:rPr lang="en-US" sz="2800" b="0" dirty="0"/>
              <a:t>Methods for Projecting Future Year Ozone Design Values</a:t>
            </a:r>
          </a:p>
        </p:txBody>
      </p:sp>
      <p:sp>
        <p:nvSpPr>
          <p:cNvPr id="3" name="Content Placeholder 2">
            <a:extLst>
              <a:ext uri="{FF2B5EF4-FFF2-40B4-BE49-F238E27FC236}">
                <a16:creationId xmlns:a16="http://schemas.microsoft.com/office/drawing/2014/main" id="{2D1B6371-687E-419C-93FE-371979057BDA}"/>
              </a:ext>
            </a:extLst>
          </p:cNvPr>
          <p:cNvSpPr>
            <a:spLocks noGrp="1"/>
          </p:cNvSpPr>
          <p:nvPr>
            <p:ph idx="1"/>
          </p:nvPr>
        </p:nvSpPr>
        <p:spPr>
          <a:xfrm>
            <a:off x="418454" y="1821936"/>
            <a:ext cx="8469085" cy="3834946"/>
          </a:xfrm>
        </p:spPr>
        <p:txBody>
          <a:bodyPr/>
          <a:lstStyle/>
          <a:p>
            <a:pPr>
              <a:spcAft>
                <a:spcPts val="0"/>
              </a:spcAft>
            </a:pPr>
            <a:r>
              <a:rPr lang="en-US" sz="1800" dirty="0">
                <a:latin typeface="+mn-lt"/>
              </a:rPr>
              <a:t>2016 base year MDA8 model predictions were coupled with future year predictions to calculate Relative Response Factors (RRFs) for each monitoring site.</a:t>
            </a:r>
          </a:p>
          <a:p>
            <a:pPr lvl="1">
              <a:spcAft>
                <a:spcPts val="1200"/>
              </a:spcAft>
            </a:pPr>
            <a:r>
              <a:rPr lang="en-US" sz="1600" dirty="0">
                <a:latin typeface="+mn-lt"/>
              </a:rPr>
              <a:t>EPA used the “3x3” grid cell approach and the “no water” cell approach that affects RRFs for monitors in coastal areas.</a:t>
            </a:r>
          </a:p>
          <a:p>
            <a:r>
              <a:rPr lang="en-US" sz="1800" dirty="0">
                <a:latin typeface="+mn-lt"/>
              </a:rPr>
              <a:t>The RRFs were applied to base period (2016 to 2018) 5-year weighted average and maximum design values at individual monitoring sites (concurred exceptional events removed).</a:t>
            </a:r>
          </a:p>
          <a:p>
            <a:pPr lvl="1"/>
            <a:r>
              <a:rPr lang="en-US" sz="1600" dirty="0">
                <a:latin typeface="+mn-lt"/>
              </a:rPr>
              <a:t>Average values are used to represent design values that minimize (i.e., “average out”) the effects of interannual variability in ozone conducive meteorology on ozone design values</a:t>
            </a:r>
          </a:p>
          <a:p>
            <a:pPr lvl="1">
              <a:spcAft>
                <a:spcPts val="1200"/>
              </a:spcAft>
            </a:pPr>
            <a:r>
              <a:rPr lang="en-US" sz="1600" dirty="0">
                <a:latin typeface="+mn-lt"/>
              </a:rPr>
              <a:t>Maximum values are used to represent times when meteorological conditions are most conducive for high ozone concentrations.</a:t>
            </a:r>
          </a:p>
          <a:p>
            <a:endParaRPr lang="en-US" sz="1800" dirty="0">
              <a:latin typeface="+mn-lt"/>
            </a:endParaRPr>
          </a:p>
        </p:txBody>
      </p:sp>
      <p:sp>
        <p:nvSpPr>
          <p:cNvPr id="4" name="Slide Number Placeholder 3">
            <a:extLst>
              <a:ext uri="{FF2B5EF4-FFF2-40B4-BE49-F238E27FC236}">
                <a16:creationId xmlns:a16="http://schemas.microsoft.com/office/drawing/2014/main" id="{86833B56-DAD4-4BEA-A672-58A987275AC7}"/>
              </a:ext>
            </a:extLst>
          </p:cNvPr>
          <p:cNvSpPr>
            <a:spLocks noGrp="1"/>
          </p:cNvSpPr>
          <p:nvPr>
            <p:ph type="sldNum" sz="quarter" idx="12"/>
          </p:nvPr>
        </p:nvSpPr>
        <p:spPr/>
        <p:txBody>
          <a:bodyPr/>
          <a:lstStyle/>
          <a:p>
            <a:fld id="{4A650ABC-CC23-40B4-8885-C65DF639092D}" type="slidenum">
              <a:rPr lang="en-US" smtClean="0"/>
              <a:t>11</a:t>
            </a:fld>
            <a:endParaRPr lang="en-US"/>
          </a:p>
        </p:txBody>
      </p:sp>
    </p:spTree>
    <p:extLst>
      <p:ext uri="{BB962C8B-B14F-4D97-AF65-F5344CB8AC3E}">
        <p14:creationId xmlns:p14="http://schemas.microsoft.com/office/powerpoint/2010/main" val="382988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1F0A-C472-4B9E-9A6E-E0FF277803D7}"/>
              </a:ext>
            </a:extLst>
          </p:cNvPr>
          <p:cNvSpPr>
            <a:spLocks noGrp="1"/>
          </p:cNvSpPr>
          <p:nvPr>
            <p:ph type="title"/>
          </p:nvPr>
        </p:nvSpPr>
        <p:spPr>
          <a:xfrm>
            <a:off x="2197826" y="505098"/>
            <a:ext cx="6660424" cy="768531"/>
          </a:xfrm>
        </p:spPr>
        <p:txBody>
          <a:bodyPr>
            <a:noAutofit/>
          </a:bodyPr>
          <a:lstStyle/>
          <a:p>
            <a:r>
              <a:rPr lang="en-US" sz="2800" b="0" dirty="0">
                <a:latin typeface="+mn-lt"/>
              </a:rPr>
              <a:t>Ozone Nonattainment and Maintenance Receptors</a:t>
            </a:r>
            <a:br>
              <a:rPr lang="en-US" sz="2800" b="0" dirty="0">
                <a:latin typeface="+mn-lt"/>
              </a:rPr>
            </a:br>
            <a:endParaRPr lang="en-US" sz="2800" b="0" dirty="0"/>
          </a:p>
        </p:txBody>
      </p:sp>
      <p:sp>
        <p:nvSpPr>
          <p:cNvPr id="3" name="Content Placeholder 2">
            <a:extLst>
              <a:ext uri="{FF2B5EF4-FFF2-40B4-BE49-F238E27FC236}">
                <a16:creationId xmlns:a16="http://schemas.microsoft.com/office/drawing/2014/main" id="{32A585C6-9F6C-4A77-BB81-C62755B27C02}"/>
              </a:ext>
            </a:extLst>
          </p:cNvPr>
          <p:cNvSpPr>
            <a:spLocks noGrp="1"/>
          </p:cNvSpPr>
          <p:nvPr>
            <p:ph idx="1"/>
          </p:nvPr>
        </p:nvSpPr>
        <p:spPr>
          <a:xfrm>
            <a:off x="457200" y="1834612"/>
            <a:ext cx="8229600" cy="3188776"/>
          </a:xfrm>
        </p:spPr>
        <p:txBody>
          <a:bodyPr/>
          <a:lstStyle/>
          <a:p>
            <a:pPr>
              <a:buSzPct val="100000"/>
            </a:pPr>
            <a:r>
              <a:rPr lang="en-US" sz="2400" dirty="0">
                <a:latin typeface="+mn-lt"/>
              </a:rPr>
              <a:t>Nonattainment Receptors</a:t>
            </a:r>
          </a:p>
          <a:p>
            <a:pPr lvl="1">
              <a:buFont typeface="Wingdings" panose="05000000000000000000" pitchFamily="2" charset="2"/>
              <a:buChar char="§"/>
            </a:pPr>
            <a:r>
              <a:rPr lang="en-US" dirty="0">
                <a:latin typeface="+mn-lt"/>
              </a:rPr>
              <a:t>Measuring nonattainment based on most recent design value data, </a:t>
            </a:r>
            <a:r>
              <a:rPr lang="en-US" i="1" dirty="0">
                <a:latin typeface="+mn-lt"/>
              </a:rPr>
              <a:t>and</a:t>
            </a:r>
          </a:p>
          <a:p>
            <a:pPr lvl="1">
              <a:spcAft>
                <a:spcPts val="1200"/>
              </a:spcAft>
              <a:buFont typeface="Wingdings" panose="05000000000000000000" pitchFamily="2" charset="2"/>
              <a:buChar char="§"/>
            </a:pPr>
            <a:r>
              <a:rPr lang="en-US" dirty="0">
                <a:latin typeface="+mn-lt"/>
              </a:rPr>
              <a:t>Projected future year average design values above the NAAQS.</a:t>
            </a:r>
          </a:p>
          <a:p>
            <a:pPr>
              <a:buSzPct val="100000"/>
            </a:pPr>
            <a:r>
              <a:rPr lang="en-US" sz="2400" dirty="0">
                <a:latin typeface="+mn-lt"/>
              </a:rPr>
              <a:t>Maintenance Receptors</a:t>
            </a:r>
          </a:p>
          <a:p>
            <a:pPr lvl="1">
              <a:buFont typeface="Wingdings" panose="05000000000000000000" pitchFamily="2" charset="2"/>
              <a:buChar char="§"/>
            </a:pPr>
            <a:r>
              <a:rPr lang="en-US" dirty="0">
                <a:latin typeface="+mn-lt"/>
              </a:rPr>
              <a:t>Currently measuring clean data, but projected average design values above the NAAQS, </a:t>
            </a:r>
            <a:r>
              <a:rPr lang="en-US" i="1" dirty="0">
                <a:latin typeface="+mn-lt"/>
              </a:rPr>
              <a:t>or</a:t>
            </a:r>
          </a:p>
          <a:p>
            <a:pPr lvl="1">
              <a:buFont typeface="Wingdings" panose="05000000000000000000" pitchFamily="2" charset="2"/>
              <a:buChar char="§"/>
            </a:pPr>
            <a:r>
              <a:rPr lang="en-US" dirty="0">
                <a:latin typeface="+mn-lt"/>
              </a:rPr>
              <a:t>Projected average design values are below the NAAQS, but projected maximum design values above the NAAQS</a:t>
            </a:r>
          </a:p>
        </p:txBody>
      </p:sp>
      <p:sp>
        <p:nvSpPr>
          <p:cNvPr id="4" name="Slide Number Placeholder 3">
            <a:extLst>
              <a:ext uri="{FF2B5EF4-FFF2-40B4-BE49-F238E27FC236}">
                <a16:creationId xmlns:a16="http://schemas.microsoft.com/office/drawing/2014/main" id="{034F0492-9332-4F6E-B858-AA39D44C71D7}"/>
              </a:ext>
            </a:extLst>
          </p:cNvPr>
          <p:cNvSpPr>
            <a:spLocks noGrp="1"/>
          </p:cNvSpPr>
          <p:nvPr>
            <p:ph type="sldNum" sz="quarter" idx="12"/>
          </p:nvPr>
        </p:nvSpPr>
        <p:spPr/>
        <p:txBody>
          <a:bodyPr/>
          <a:lstStyle/>
          <a:p>
            <a:fld id="{4A650ABC-CC23-40B4-8885-C65DF639092D}" type="slidenum">
              <a:rPr lang="en-US" smtClean="0"/>
              <a:t>12</a:t>
            </a:fld>
            <a:endParaRPr lang="en-US"/>
          </a:p>
        </p:txBody>
      </p:sp>
    </p:spTree>
    <p:extLst>
      <p:ext uri="{BB962C8B-B14F-4D97-AF65-F5344CB8AC3E}">
        <p14:creationId xmlns:p14="http://schemas.microsoft.com/office/powerpoint/2010/main" val="56232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C9CFC8-D655-435C-AAAE-9156D846B35F}"/>
              </a:ext>
            </a:extLst>
          </p:cNvPr>
          <p:cNvSpPr>
            <a:spLocks noGrp="1"/>
          </p:cNvSpPr>
          <p:nvPr>
            <p:ph type="title"/>
          </p:nvPr>
        </p:nvSpPr>
        <p:spPr>
          <a:xfrm>
            <a:off x="2311400" y="186531"/>
            <a:ext cx="6336302" cy="1325563"/>
          </a:xfrm>
        </p:spPr>
        <p:txBody>
          <a:bodyPr>
            <a:normAutofit/>
          </a:bodyPr>
          <a:lstStyle/>
          <a:p>
            <a:r>
              <a:rPr lang="en-US" sz="2800" b="0" dirty="0"/>
              <a:t>Areas with One or More Receptors Projected in 2023*</a:t>
            </a:r>
          </a:p>
        </p:txBody>
      </p:sp>
      <p:sp>
        <p:nvSpPr>
          <p:cNvPr id="4" name="Slide Number Placeholder 3">
            <a:extLst>
              <a:ext uri="{FF2B5EF4-FFF2-40B4-BE49-F238E27FC236}">
                <a16:creationId xmlns:a16="http://schemas.microsoft.com/office/drawing/2014/main" id="{36507C81-BAFD-4EAF-AB17-19F5ED5EAD81}"/>
              </a:ext>
            </a:extLst>
          </p:cNvPr>
          <p:cNvSpPr>
            <a:spLocks noGrp="1"/>
          </p:cNvSpPr>
          <p:nvPr>
            <p:ph type="sldNum" sz="quarter" idx="12"/>
          </p:nvPr>
        </p:nvSpPr>
        <p:spPr/>
        <p:txBody>
          <a:bodyPr/>
          <a:lstStyle/>
          <a:p>
            <a:fld id="{4A650ABC-CC23-40B4-8885-C65DF639092D}" type="slidenum">
              <a:rPr lang="en-US" smtClean="0"/>
              <a:t>13</a:t>
            </a:fld>
            <a:endParaRPr lang="en-US"/>
          </a:p>
        </p:txBody>
      </p:sp>
      <p:grpSp>
        <p:nvGrpSpPr>
          <p:cNvPr id="76" name="Group 75">
            <a:extLst>
              <a:ext uri="{FF2B5EF4-FFF2-40B4-BE49-F238E27FC236}">
                <a16:creationId xmlns:a16="http://schemas.microsoft.com/office/drawing/2014/main" id="{BECCD8FF-755C-45E7-A9D9-B8B919CE2C59}"/>
              </a:ext>
            </a:extLst>
          </p:cNvPr>
          <p:cNvGrpSpPr/>
          <p:nvPr/>
        </p:nvGrpSpPr>
        <p:grpSpPr>
          <a:xfrm>
            <a:off x="930275" y="1391194"/>
            <a:ext cx="7283450" cy="4506913"/>
            <a:chOff x="930275" y="1687285"/>
            <a:chExt cx="7283450" cy="4506913"/>
          </a:xfrm>
        </p:grpSpPr>
        <p:grpSp>
          <p:nvGrpSpPr>
            <p:cNvPr id="6" name="Group 53">
              <a:extLst>
                <a:ext uri="{FF2B5EF4-FFF2-40B4-BE49-F238E27FC236}">
                  <a16:creationId xmlns:a16="http://schemas.microsoft.com/office/drawing/2014/main" id="{A3BB0383-2887-4A18-875B-3AD5B9EBBC2A}"/>
                </a:ext>
              </a:extLst>
            </p:cNvPr>
            <p:cNvGrpSpPr>
              <a:grpSpLocks/>
            </p:cNvGrpSpPr>
            <p:nvPr/>
          </p:nvGrpSpPr>
          <p:grpSpPr bwMode="auto">
            <a:xfrm>
              <a:off x="930275" y="1687285"/>
              <a:ext cx="7283450" cy="4506913"/>
              <a:chOff x="922338" y="1905000"/>
              <a:chExt cx="7283450" cy="4506913"/>
            </a:xfrm>
          </p:grpSpPr>
          <p:sp>
            <p:nvSpPr>
              <p:cNvPr id="7" name="Freeform 3">
                <a:extLst>
                  <a:ext uri="{FF2B5EF4-FFF2-40B4-BE49-F238E27FC236}">
                    <a16:creationId xmlns:a16="http://schemas.microsoft.com/office/drawing/2014/main" id="{27B32526-49BA-42EE-966C-C3386E3663A5}"/>
                  </a:ext>
                </a:extLst>
              </p:cNvPr>
              <p:cNvSpPr>
                <a:spLocks noEditPoints="1"/>
              </p:cNvSpPr>
              <p:nvPr/>
            </p:nvSpPr>
            <p:spPr bwMode="auto">
              <a:xfrm>
                <a:off x="1265238" y="1905000"/>
                <a:ext cx="936625" cy="681038"/>
              </a:xfrm>
              <a:custGeom>
                <a:avLst/>
                <a:gdLst>
                  <a:gd name="T0" fmla="*/ 273282 w 1179"/>
                  <a:gd name="T1" fmla="*/ 152400 h 858"/>
                  <a:gd name="T2" fmla="*/ 281226 w 1179"/>
                  <a:gd name="T3" fmla="*/ 103981 h 858"/>
                  <a:gd name="T4" fmla="*/ 293142 w 1179"/>
                  <a:gd name="T5" fmla="*/ 99219 h 858"/>
                  <a:gd name="T6" fmla="*/ 301881 w 1179"/>
                  <a:gd name="T7" fmla="*/ 48419 h 858"/>
                  <a:gd name="T8" fmla="*/ 286787 w 1179"/>
                  <a:gd name="T9" fmla="*/ 0 h 858"/>
                  <a:gd name="T10" fmla="*/ 936625 w 1179"/>
                  <a:gd name="T11" fmla="*/ 166688 h 858"/>
                  <a:gd name="T12" fmla="*/ 869099 w 1179"/>
                  <a:gd name="T13" fmla="*/ 462757 h 858"/>
                  <a:gd name="T14" fmla="*/ 831761 w 1179"/>
                  <a:gd name="T15" fmla="*/ 617538 h 858"/>
                  <a:gd name="T16" fmla="*/ 840500 w 1179"/>
                  <a:gd name="T17" fmla="*/ 651669 h 858"/>
                  <a:gd name="T18" fmla="*/ 767413 w 1179"/>
                  <a:gd name="T19" fmla="*/ 665163 h 858"/>
                  <a:gd name="T20" fmla="*/ 581518 w 1179"/>
                  <a:gd name="T21" fmla="*/ 626269 h 858"/>
                  <a:gd name="T22" fmla="*/ 531469 w 1179"/>
                  <a:gd name="T23" fmla="*/ 623888 h 858"/>
                  <a:gd name="T24" fmla="*/ 480626 w 1179"/>
                  <a:gd name="T25" fmla="*/ 623888 h 858"/>
                  <a:gd name="T26" fmla="*/ 430577 w 1179"/>
                  <a:gd name="T27" fmla="*/ 632619 h 858"/>
                  <a:gd name="T28" fmla="*/ 382118 w 1179"/>
                  <a:gd name="T29" fmla="*/ 615950 h 858"/>
                  <a:gd name="T30" fmla="*/ 340013 w 1179"/>
                  <a:gd name="T31" fmla="*/ 621507 h 858"/>
                  <a:gd name="T32" fmla="*/ 310619 w 1179"/>
                  <a:gd name="T33" fmla="*/ 623094 h 858"/>
                  <a:gd name="T34" fmla="*/ 297909 w 1179"/>
                  <a:gd name="T35" fmla="*/ 601663 h 858"/>
                  <a:gd name="T36" fmla="*/ 251038 w 1179"/>
                  <a:gd name="T37" fmla="*/ 590550 h 858"/>
                  <a:gd name="T38" fmla="*/ 216878 w 1179"/>
                  <a:gd name="T39" fmla="*/ 590550 h 858"/>
                  <a:gd name="T40" fmla="*/ 167623 w 1179"/>
                  <a:gd name="T41" fmla="*/ 589757 h 858"/>
                  <a:gd name="T42" fmla="*/ 124724 w 1179"/>
                  <a:gd name="T43" fmla="*/ 561182 h 858"/>
                  <a:gd name="T44" fmla="*/ 131874 w 1179"/>
                  <a:gd name="T45" fmla="*/ 523875 h 858"/>
                  <a:gd name="T46" fmla="*/ 121547 w 1179"/>
                  <a:gd name="T47" fmla="*/ 477044 h 858"/>
                  <a:gd name="T48" fmla="*/ 90564 w 1179"/>
                  <a:gd name="T49" fmla="*/ 461963 h 858"/>
                  <a:gd name="T50" fmla="*/ 21449 w 1179"/>
                  <a:gd name="T51" fmla="*/ 423069 h 858"/>
                  <a:gd name="T52" fmla="*/ 13505 w 1179"/>
                  <a:gd name="T53" fmla="*/ 394494 h 858"/>
                  <a:gd name="T54" fmla="*/ 38927 w 1179"/>
                  <a:gd name="T55" fmla="*/ 349250 h 858"/>
                  <a:gd name="T56" fmla="*/ 23833 w 1179"/>
                  <a:gd name="T57" fmla="*/ 323850 h 858"/>
                  <a:gd name="T58" fmla="*/ 34955 w 1179"/>
                  <a:gd name="T59" fmla="*/ 308769 h 858"/>
                  <a:gd name="T60" fmla="*/ 23833 w 1179"/>
                  <a:gd name="T61" fmla="*/ 297656 h 858"/>
                  <a:gd name="T62" fmla="*/ 35749 w 1179"/>
                  <a:gd name="T63" fmla="*/ 172244 h 858"/>
                  <a:gd name="T64" fmla="*/ 34955 w 1179"/>
                  <a:gd name="T65" fmla="*/ 37306 h 858"/>
                  <a:gd name="T66" fmla="*/ 224027 w 1179"/>
                  <a:gd name="T67" fmla="*/ 146050 h 858"/>
                  <a:gd name="T68" fmla="*/ 245477 w 1179"/>
                  <a:gd name="T69" fmla="*/ 184150 h 858"/>
                  <a:gd name="T70" fmla="*/ 219261 w 1179"/>
                  <a:gd name="T71" fmla="*/ 192881 h 858"/>
                  <a:gd name="T72" fmla="*/ 178745 w 1179"/>
                  <a:gd name="T73" fmla="*/ 266700 h 858"/>
                  <a:gd name="T74" fmla="*/ 201784 w 1179"/>
                  <a:gd name="T75" fmla="*/ 226219 h 858"/>
                  <a:gd name="T76" fmla="*/ 259776 w 1179"/>
                  <a:gd name="T77" fmla="*/ 189706 h 858"/>
                  <a:gd name="T78" fmla="*/ 239916 w 1179"/>
                  <a:gd name="T79" fmla="*/ 254000 h 858"/>
                  <a:gd name="T80" fmla="*/ 227999 w 1179"/>
                  <a:gd name="T81" fmla="*/ 294481 h 858"/>
                  <a:gd name="T82" fmla="*/ 224027 w 1179"/>
                  <a:gd name="T83" fmla="*/ 272256 h 858"/>
                  <a:gd name="T84" fmla="*/ 197811 w 1179"/>
                  <a:gd name="T85" fmla="*/ 307181 h 858"/>
                  <a:gd name="T86" fmla="*/ 159679 w 1179"/>
                  <a:gd name="T87" fmla="*/ 288131 h 858"/>
                  <a:gd name="T88" fmla="*/ 197811 w 1179"/>
                  <a:gd name="T89" fmla="*/ 321469 h 858"/>
                  <a:gd name="T90" fmla="*/ 241505 w 1179"/>
                  <a:gd name="T91" fmla="*/ 302419 h 858"/>
                  <a:gd name="T92" fmla="*/ 259776 w 1179"/>
                  <a:gd name="T93" fmla="*/ 283369 h 858"/>
                  <a:gd name="T94" fmla="*/ 288376 w 1179"/>
                  <a:gd name="T95" fmla="*/ 189706 h 858"/>
                  <a:gd name="T96" fmla="*/ 235944 w 1179"/>
                  <a:gd name="T97" fmla="*/ 85725 h 858"/>
                  <a:gd name="T98" fmla="*/ 228794 w 1179"/>
                  <a:gd name="T99" fmla="*/ 53975 h 858"/>
                  <a:gd name="T100" fmla="*/ 232766 w 1179"/>
                  <a:gd name="T101" fmla="*/ 76200 h 858"/>
                  <a:gd name="T102" fmla="*/ 281226 w 1179"/>
                  <a:gd name="T103" fmla="*/ 121444 h 858"/>
                  <a:gd name="T104" fmla="*/ 266132 w 1179"/>
                  <a:gd name="T105" fmla="*/ 161925 h 858"/>
                  <a:gd name="T106" fmla="*/ 270898 w 1179"/>
                  <a:gd name="T107" fmla="*/ 190500 h 858"/>
                  <a:gd name="T108" fmla="*/ 247860 w 1179"/>
                  <a:gd name="T109" fmla="*/ 130175 h 8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79"/>
                  <a:gd name="T166" fmla="*/ 0 h 858"/>
                  <a:gd name="T167" fmla="*/ 1179 w 1179"/>
                  <a:gd name="T168" fmla="*/ 858 h 8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79" h="858">
                    <a:moveTo>
                      <a:pt x="365" y="178"/>
                    </a:moveTo>
                    <a:lnTo>
                      <a:pt x="356" y="175"/>
                    </a:lnTo>
                    <a:lnTo>
                      <a:pt x="352" y="195"/>
                    </a:lnTo>
                    <a:lnTo>
                      <a:pt x="361" y="214"/>
                    </a:lnTo>
                    <a:lnTo>
                      <a:pt x="344" y="192"/>
                    </a:lnTo>
                    <a:lnTo>
                      <a:pt x="345" y="175"/>
                    </a:lnTo>
                    <a:lnTo>
                      <a:pt x="352" y="167"/>
                    </a:lnTo>
                    <a:lnTo>
                      <a:pt x="367" y="174"/>
                    </a:lnTo>
                    <a:lnTo>
                      <a:pt x="372" y="166"/>
                    </a:lnTo>
                    <a:lnTo>
                      <a:pt x="354" y="131"/>
                    </a:lnTo>
                    <a:lnTo>
                      <a:pt x="339" y="127"/>
                    </a:lnTo>
                    <a:lnTo>
                      <a:pt x="339" y="109"/>
                    </a:lnTo>
                    <a:lnTo>
                      <a:pt x="354" y="108"/>
                    </a:lnTo>
                    <a:lnTo>
                      <a:pt x="362" y="124"/>
                    </a:lnTo>
                    <a:lnTo>
                      <a:pt x="369" y="125"/>
                    </a:lnTo>
                    <a:lnTo>
                      <a:pt x="371" y="103"/>
                    </a:lnTo>
                    <a:lnTo>
                      <a:pt x="384" y="97"/>
                    </a:lnTo>
                    <a:lnTo>
                      <a:pt x="378" y="87"/>
                    </a:lnTo>
                    <a:lnTo>
                      <a:pt x="377" y="70"/>
                    </a:lnTo>
                    <a:lnTo>
                      <a:pt x="380" y="61"/>
                    </a:lnTo>
                    <a:lnTo>
                      <a:pt x="359" y="44"/>
                    </a:lnTo>
                    <a:lnTo>
                      <a:pt x="356" y="19"/>
                    </a:lnTo>
                    <a:lnTo>
                      <a:pt x="349" y="8"/>
                    </a:lnTo>
                    <a:lnTo>
                      <a:pt x="361" y="10"/>
                    </a:lnTo>
                    <a:lnTo>
                      <a:pt x="361" y="0"/>
                    </a:lnTo>
                    <a:lnTo>
                      <a:pt x="632" y="76"/>
                    </a:lnTo>
                    <a:lnTo>
                      <a:pt x="919" y="149"/>
                    </a:lnTo>
                    <a:lnTo>
                      <a:pt x="1011" y="171"/>
                    </a:lnTo>
                    <a:lnTo>
                      <a:pt x="1120" y="197"/>
                    </a:lnTo>
                    <a:lnTo>
                      <a:pt x="1179" y="210"/>
                    </a:lnTo>
                    <a:lnTo>
                      <a:pt x="1171" y="245"/>
                    </a:lnTo>
                    <a:lnTo>
                      <a:pt x="1132" y="413"/>
                    </a:lnTo>
                    <a:lnTo>
                      <a:pt x="1128" y="429"/>
                    </a:lnTo>
                    <a:lnTo>
                      <a:pt x="1098" y="560"/>
                    </a:lnTo>
                    <a:lnTo>
                      <a:pt x="1094" y="583"/>
                    </a:lnTo>
                    <a:lnTo>
                      <a:pt x="1087" y="613"/>
                    </a:lnTo>
                    <a:lnTo>
                      <a:pt x="1058" y="737"/>
                    </a:lnTo>
                    <a:lnTo>
                      <a:pt x="1053" y="761"/>
                    </a:lnTo>
                    <a:lnTo>
                      <a:pt x="1051" y="770"/>
                    </a:lnTo>
                    <a:lnTo>
                      <a:pt x="1047" y="778"/>
                    </a:lnTo>
                    <a:lnTo>
                      <a:pt x="1051" y="781"/>
                    </a:lnTo>
                    <a:lnTo>
                      <a:pt x="1053" y="789"/>
                    </a:lnTo>
                    <a:lnTo>
                      <a:pt x="1055" y="802"/>
                    </a:lnTo>
                    <a:lnTo>
                      <a:pt x="1053" y="813"/>
                    </a:lnTo>
                    <a:lnTo>
                      <a:pt x="1058" y="821"/>
                    </a:lnTo>
                    <a:lnTo>
                      <a:pt x="1049" y="835"/>
                    </a:lnTo>
                    <a:lnTo>
                      <a:pt x="1044" y="838"/>
                    </a:lnTo>
                    <a:lnTo>
                      <a:pt x="1049" y="842"/>
                    </a:lnTo>
                    <a:lnTo>
                      <a:pt x="1051" y="858"/>
                    </a:lnTo>
                    <a:lnTo>
                      <a:pt x="966" y="838"/>
                    </a:lnTo>
                    <a:lnTo>
                      <a:pt x="949" y="834"/>
                    </a:lnTo>
                    <a:lnTo>
                      <a:pt x="891" y="820"/>
                    </a:lnTo>
                    <a:lnTo>
                      <a:pt x="890" y="820"/>
                    </a:lnTo>
                    <a:lnTo>
                      <a:pt x="741" y="785"/>
                    </a:lnTo>
                    <a:lnTo>
                      <a:pt x="732" y="789"/>
                    </a:lnTo>
                    <a:lnTo>
                      <a:pt x="713" y="795"/>
                    </a:lnTo>
                    <a:lnTo>
                      <a:pt x="708" y="794"/>
                    </a:lnTo>
                    <a:lnTo>
                      <a:pt x="689" y="787"/>
                    </a:lnTo>
                    <a:lnTo>
                      <a:pt x="677" y="787"/>
                    </a:lnTo>
                    <a:lnTo>
                      <a:pt x="669" y="786"/>
                    </a:lnTo>
                    <a:lnTo>
                      <a:pt x="656" y="786"/>
                    </a:lnTo>
                    <a:lnTo>
                      <a:pt x="645" y="780"/>
                    </a:lnTo>
                    <a:lnTo>
                      <a:pt x="640" y="782"/>
                    </a:lnTo>
                    <a:lnTo>
                      <a:pt x="629" y="790"/>
                    </a:lnTo>
                    <a:lnTo>
                      <a:pt x="605" y="786"/>
                    </a:lnTo>
                    <a:lnTo>
                      <a:pt x="599" y="787"/>
                    </a:lnTo>
                    <a:lnTo>
                      <a:pt x="579" y="787"/>
                    </a:lnTo>
                    <a:lnTo>
                      <a:pt x="566" y="790"/>
                    </a:lnTo>
                    <a:lnTo>
                      <a:pt x="552" y="791"/>
                    </a:lnTo>
                    <a:lnTo>
                      <a:pt x="542" y="797"/>
                    </a:lnTo>
                    <a:lnTo>
                      <a:pt x="530" y="795"/>
                    </a:lnTo>
                    <a:lnTo>
                      <a:pt x="505" y="795"/>
                    </a:lnTo>
                    <a:lnTo>
                      <a:pt x="497" y="791"/>
                    </a:lnTo>
                    <a:lnTo>
                      <a:pt x="489" y="779"/>
                    </a:lnTo>
                    <a:lnTo>
                      <a:pt x="481" y="776"/>
                    </a:lnTo>
                    <a:lnTo>
                      <a:pt x="475" y="778"/>
                    </a:lnTo>
                    <a:lnTo>
                      <a:pt x="468" y="780"/>
                    </a:lnTo>
                    <a:lnTo>
                      <a:pt x="442" y="783"/>
                    </a:lnTo>
                    <a:lnTo>
                      <a:pt x="432" y="788"/>
                    </a:lnTo>
                    <a:lnTo>
                      <a:pt x="428" y="783"/>
                    </a:lnTo>
                    <a:lnTo>
                      <a:pt x="424" y="783"/>
                    </a:lnTo>
                    <a:lnTo>
                      <a:pt x="415" y="779"/>
                    </a:lnTo>
                    <a:lnTo>
                      <a:pt x="408" y="779"/>
                    </a:lnTo>
                    <a:lnTo>
                      <a:pt x="398" y="786"/>
                    </a:lnTo>
                    <a:lnTo>
                      <a:pt x="391" y="785"/>
                    </a:lnTo>
                    <a:lnTo>
                      <a:pt x="388" y="781"/>
                    </a:lnTo>
                    <a:lnTo>
                      <a:pt x="390" y="772"/>
                    </a:lnTo>
                    <a:lnTo>
                      <a:pt x="388" y="770"/>
                    </a:lnTo>
                    <a:lnTo>
                      <a:pt x="379" y="764"/>
                    </a:lnTo>
                    <a:lnTo>
                      <a:pt x="375" y="758"/>
                    </a:lnTo>
                    <a:lnTo>
                      <a:pt x="368" y="756"/>
                    </a:lnTo>
                    <a:lnTo>
                      <a:pt x="359" y="756"/>
                    </a:lnTo>
                    <a:lnTo>
                      <a:pt x="356" y="753"/>
                    </a:lnTo>
                    <a:lnTo>
                      <a:pt x="345" y="745"/>
                    </a:lnTo>
                    <a:lnTo>
                      <a:pt x="316" y="744"/>
                    </a:lnTo>
                    <a:lnTo>
                      <a:pt x="308" y="742"/>
                    </a:lnTo>
                    <a:lnTo>
                      <a:pt x="301" y="737"/>
                    </a:lnTo>
                    <a:lnTo>
                      <a:pt x="288" y="740"/>
                    </a:lnTo>
                    <a:lnTo>
                      <a:pt x="280" y="745"/>
                    </a:lnTo>
                    <a:lnTo>
                      <a:pt x="273" y="744"/>
                    </a:lnTo>
                    <a:lnTo>
                      <a:pt x="267" y="746"/>
                    </a:lnTo>
                    <a:lnTo>
                      <a:pt x="254" y="749"/>
                    </a:lnTo>
                    <a:lnTo>
                      <a:pt x="227" y="751"/>
                    </a:lnTo>
                    <a:lnTo>
                      <a:pt x="218" y="750"/>
                    </a:lnTo>
                    <a:lnTo>
                      <a:pt x="211" y="743"/>
                    </a:lnTo>
                    <a:lnTo>
                      <a:pt x="200" y="740"/>
                    </a:lnTo>
                    <a:lnTo>
                      <a:pt x="182" y="728"/>
                    </a:lnTo>
                    <a:lnTo>
                      <a:pt x="170" y="721"/>
                    </a:lnTo>
                    <a:lnTo>
                      <a:pt x="165" y="714"/>
                    </a:lnTo>
                    <a:lnTo>
                      <a:pt x="157" y="707"/>
                    </a:lnTo>
                    <a:lnTo>
                      <a:pt x="159" y="691"/>
                    </a:lnTo>
                    <a:lnTo>
                      <a:pt x="163" y="684"/>
                    </a:lnTo>
                    <a:lnTo>
                      <a:pt x="161" y="675"/>
                    </a:lnTo>
                    <a:lnTo>
                      <a:pt x="165" y="665"/>
                    </a:lnTo>
                    <a:lnTo>
                      <a:pt x="166" y="660"/>
                    </a:lnTo>
                    <a:lnTo>
                      <a:pt x="165" y="652"/>
                    </a:lnTo>
                    <a:lnTo>
                      <a:pt x="167" y="643"/>
                    </a:lnTo>
                    <a:lnTo>
                      <a:pt x="163" y="623"/>
                    </a:lnTo>
                    <a:lnTo>
                      <a:pt x="163" y="610"/>
                    </a:lnTo>
                    <a:lnTo>
                      <a:pt x="153" y="601"/>
                    </a:lnTo>
                    <a:lnTo>
                      <a:pt x="144" y="587"/>
                    </a:lnTo>
                    <a:lnTo>
                      <a:pt x="136" y="580"/>
                    </a:lnTo>
                    <a:lnTo>
                      <a:pt x="128" y="577"/>
                    </a:lnTo>
                    <a:lnTo>
                      <a:pt x="121" y="578"/>
                    </a:lnTo>
                    <a:lnTo>
                      <a:pt x="114" y="582"/>
                    </a:lnTo>
                    <a:lnTo>
                      <a:pt x="106" y="579"/>
                    </a:lnTo>
                    <a:lnTo>
                      <a:pt x="90" y="545"/>
                    </a:lnTo>
                    <a:lnTo>
                      <a:pt x="67" y="541"/>
                    </a:lnTo>
                    <a:lnTo>
                      <a:pt x="53" y="531"/>
                    </a:lnTo>
                    <a:lnTo>
                      <a:pt x="27" y="533"/>
                    </a:lnTo>
                    <a:lnTo>
                      <a:pt x="15" y="514"/>
                    </a:lnTo>
                    <a:lnTo>
                      <a:pt x="0" y="519"/>
                    </a:lnTo>
                    <a:lnTo>
                      <a:pt x="25" y="441"/>
                    </a:lnTo>
                    <a:lnTo>
                      <a:pt x="29" y="455"/>
                    </a:lnTo>
                    <a:lnTo>
                      <a:pt x="17" y="497"/>
                    </a:lnTo>
                    <a:lnTo>
                      <a:pt x="44" y="501"/>
                    </a:lnTo>
                    <a:lnTo>
                      <a:pt x="34" y="480"/>
                    </a:lnTo>
                    <a:lnTo>
                      <a:pt x="43" y="476"/>
                    </a:lnTo>
                    <a:lnTo>
                      <a:pt x="40" y="450"/>
                    </a:lnTo>
                    <a:lnTo>
                      <a:pt x="49" y="440"/>
                    </a:lnTo>
                    <a:lnTo>
                      <a:pt x="64" y="434"/>
                    </a:lnTo>
                    <a:lnTo>
                      <a:pt x="58" y="426"/>
                    </a:lnTo>
                    <a:lnTo>
                      <a:pt x="34" y="426"/>
                    </a:lnTo>
                    <a:lnTo>
                      <a:pt x="28" y="421"/>
                    </a:lnTo>
                    <a:lnTo>
                      <a:pt x="30" y="408"/>
                    </a:lnTo>
                    <a:lnTo>
                      <a:pt x="32" y="383"/>
                    </a:lnTo>
                    <a:lnTo>
                      <a:pt x="37" y="382"/>
                    </a:lnTo>
                    <a:lnTo>
                      <a:pt x="35" y="390"/>
                    </a:lnTo>
                    <a:lnTo>
                      <a:pt x="43" y="404"/>
                    </a:lnTo>
                    <a:lnTo>
                      <a:pt x="44" y="389"/>
                    </a:lnTo>
                    <a:lnTo>
                      <a:pt x="83" y="383"/>
                    </a:lnTo>
                    <a:lnTo>
                      <a:pt x="58" y="373"/>
                    </a:lnTo>
                    <a:lnTo>
                      <a:pt x="55" y="360"/>
                    </a:lnTo>
                    <a:lnTo>
                      <a:pt x="45" y="355"/>
                    </a:lnTo>
                    <a:lnTo>
                      <a:pt x="30" y="375"/>
                    </a:lnTo>
                    <a:lnTo>
                      <a:pt x="42" y="325"/>
                    </a:lnTo>
                    <a:lnTo>
                      <a:pt x="43" y="300"/>
                    </a:lnTo>
                    <a:lnTo>
                      <a:pt x="35" y="281"/>
                    </a:lnTo>
                    <a:lnTo>
                      <a:pt x="42" y="242"/>
                    </a:lnTo>
                    <a:lnTo>
                      <a:pt x="45" y="217"/>
                    </a:lnTo>
                    <a:lnTo>
                      <a:pt x="40" y="177"/>
                    </a:lnTo>
                    <a:lnTo>
                      <a:pt x="28" y="157"/>
                    </a:lnTo>
                    <a:lnTo>
                      <a:pt x="28" y="94"/>
                    </a:lnTo>
                    <a:lnTo>
                      <a:pt x="37" y="78"/>
                    </a:lnTo>
                    <a:lnTo>
                      <a:pt x="44" y="47"/>
                    </a:lnTo>
                    <a:lnTo>
                      <a:pt x="65" y="58"/>
                    </a:lnTo>
                    <a:lnTo>
                      <a:pt x="134" y="124"/>
                    </a:lnTo>
                    <a:lnTo>
                      <a:pt x="216" y="160"/>
                    </a:lnTo>
                    <a:lnTo>
                      <a:pt x="257" y="164"/>
                    </a:lnTo>
                    <a:lnTo>
                      <a:pt x="282" y="184"/>
                    </a:lnTo>
                    <a:lnTo>
                      <a:pt x="280" y="190"/>
                    </a:lnTo>
                    <a:lnTo>
                      <a:pt x="296" y="179"/>
                    </a:lnTo>
                    <a:lnTo>
                      <a:pt x="308" y="179"/>
                    </a:lnTo>
                    <a:lnTo>
                      <a:pt x="300" y="191"/>
                    </a:lnTo>
                    <a:lnTo>
                      <a:pt x="309" y="232"/>
                    </a:lnTo>
                    <a:lnTo>
                      <a:pt x="308" y="244"/>
                    </a:lnTo>
                    <a:lnTo>
                      <a:pt x="291" y="251"/>
                    </a:lnTo>
                    <a:lnTo>
                      <a:pt x="284" y="251"/>
                    </a:lnTo>
                    <a:lnTo>
                      <a:pt x="285" y="238"/>
                    </a:lnTo>
                    <a:lnTo>
                      <a:pt x="276" y="243"/>
                    </a:lnTo>
                    <a:lnTo>
                      <a:pt x="261" y="274"/>
                    </a:lnTo>
                    <a:lnTo>
                      <a:pt x="244" y="284"/>
                    </a:lnTo>
                    <a:lnTo>
                      <a:pt x="216" y="310"/>
                    </a:lnTo>
                    <a:lnTo>
                      <a:pt x="203" y="331"/>
                    </a:lnTo>
                    <a:lnTo>
                      <a:pt x="225" y="336"/>
                    </a:lnTo>
                    <a:lnTo>
                      <a:pt x="255" y="326"/>
                    </a:lnTo>
                    <a:lnTo>
                      <a:pt x="221" y="335"/>
                    </a:lnTo>
                    <a:lnTo>
                      <a:pt x="211" y="328"/>
                    </a:lnTo>
                    <a:lnTo>
                      <a:pt x="232" y="302"/>
                    </a:lnTo>
                    <a:lnTo>
                      <a:pt x="254" y="285"/>
                    </a:lnTo>
                    <a:lnTo>
                      <a:pt x="280" y="282"/>
                    </a:lnTo>
                    <a:lnTo>
                      <a:pt x="291" y="263"/>
                    </a:lnTo>
                    <a:lnTo>
                      <a:pt x="312" y="249"/>
                    </a:lnTo>
                    <a:lnTo>
                      <a:pt x="317" y="230"/>
                    </a:lnTo>
                    <a:lnTo>
                      <a:pt x="327" y="239"/>
                    </a:lnTo>
                    <a:lnTo>
                      <a:pt x="326" y="274"/>
                    </a:lnTo>
                    <a:lnTo>
                      <a:pt x="302" y="280"/>
                    </a:lnTo>
                    <a:lnTo>
                      <a:pt x="300" y="308"/>
                    </a:lnTo>
                    <a:lnTo>
                      <a:pt x="304" y="307"/>
                    </a:lnTo>
                    <a:lnTo>
                      <a:pt x="302" y="320"/>
                    </a:lnTo>
                    <a:lnTo>
                      <a:pt x="307" y="325"/>
                    </a:lnTo>
                    <a:lnTo>
                      <a:pt x="293" y="345"/>
                    </a:lnTo>
                    <a:lnTo>
                      <a:pt x="293" y="351"/>
                    </a:lnTo>
                    <a:lnTo>
                      <a:pt x="285" y="358"/>
                    </a:lnTo>
                    <a:lnTo>
                      <a:pt x="287" y="371"/>
                    </a:lnTo>
                    <a:lnTo>
                      <a:pt x="280" y="376"/>
                    </a:lnTo>
                    <a:lnTo>
                      <a:pt x="279" y="366"/>
                    </a:lnTo>
                    <a:lnTo>
                      <a:pt x="278" y="371"/>
                    </a:lnTo>
                    <a:lnTo>
                      <a:pt x="266" y="363"/>
                    </a:lnTo>
                    <a:lnTo>
                      <a:pt x="282" y="343"/>
                    </a:lnTo>
                    <a:lnTo>
                      <a:pt x="281" y="342"/>
                    </a:lnTo>
                    <a:lnTo>
                      <a:pt x="263" y="350"/>
                    </a:lnTo>
                    <a:lnTo>
                      <a:pt x="254" y="365"/>
                    </a:lnTo>
                    <a:lnTo>
                      <a:pt x="258" y="376"/>
                    </a:lnTo>
                    <a:lnTo>
                      <a:pt x="249" y="387"/>
                    </a:lnTo>
                    <a:lnTo>
                      <a:pt x="244" y="370"/>
                    </a:lnTo>
                    <a:lnTo>
                      <a:pt x="258" y="350"/>
                    </a:lnTo>
                    <a:lnTo>
                      <a:pt x="255" y="343"/>
                    </a:lnTo>
                    <a:lnTo>
                      <a:pt x="240" y="353"/>
                    </a:lnTo>
                    <a:lnTo>
                      <a:pt x="201" y="363"/>
                    </a:lnTo>
                    <a:lnTo>
                      <a:pt x="198" y="389"/>
                    </a:lnTo>
                    <a:lnTo>
                      <a:pt x="205" y="389"/>
                    </a:lnTo>
                    <a:lnTo>
                      <a:pt x="218" y="404"/>
                    </a:lnTo>
                    <a:lnTo>
                      <a:pt x="242" y="394"/>
                    </a:lnTo>
                    <a:lnTo>
                      <a:pt x="249" y="405"/>
                    </a:lnTo>
                    <a:lnTo>
                      <a:pt x="254" y="403"/>
                    </a:lnTo>
                    <a:lnTo>
                      <a:pt x="274" y="390"/>
                    </a:lnTo>
                    <a:lnTo>
                      <a:pt x="291" y="371"/>
                    </a:lnTo>
                    <a:lnTo>
                      <a:pt x="289" y="364"/>
                    </a:lnTo>
                    <a:lnTo>
                      <a:pt x="304" y="381"/>
                    </a:lnTo>
                    <a:lnTo>
                      <a:pt x="310" y="378"/>
                    </a:lnTo>
                    <a:lnTo>
                      <a:pt x="304" y="371"/>
                    </a:lnTo>
                    <a:lnTo>
                      <a:pt x="308" y="368"/>
                    </a:lnTo>
                    <a:lnTo>
                      <a:pt x="324" y="367"/>
                    </a:lnTo>
                    <a:lnTo>
                      <a:pt x="327" y="357"/>
                    </a:lnTo>
                    <a:lnTo>
                      <a:pt x="324" y="329"/>
                    </a:lnTo>
                    <a:lnTo>
                      <a:pt x="330" y="312"/>
                    </a:lnTo>
                    <a:lnTo>
                      <a:pt x="330" y="296"/>
                    </a:lnTo>
                    <a:lnTo>
                      <a:pt x="339" y="273"/>
                    </a:lnTo>
                    <a:lnTo>
                      <a:pt x="363" y="239"/>
                    </a:lnTo>
                    <a:lnTo>
                      <a:pt x="375" y="239"/>
                    </a:lnTo>
                    <a:lnTo>
                      <a:pt x="379" y="231"/>
                    </a:lnTo>
                    <a:lnTo>
                      <a:pt x="364" y="199"/>
                    </a:lnTo>
                    <a:lnTo>
                      <a:pt x="365" y="178"/>
                    </a:lnTo>
                    <a:close/>
                    <a:moveTo>
                      <a:pt x="297" y="108"/>
                    </a:moveTo>
                    <a:lnTo>
                      <a:pt x="281" y="95"/>
                    </a:lnTo>
                    <a:lnTo>
                      <a:pt x="276" y="84"/>
                    </a:lnTo>
                    <a:lnTo>
                      <a:pt x="276" y="74"/>
                    </a:lnTo>
                    <a:lnTo>
                      <a:pt x="284" y="63"/>
                    </a:lnTo>
                    <a:lnTo>
                      <a:pt x="288" y="68"/>
                    </a:lnTo>
                    <a:lnTo>
                      <a:pt x="299" y="83"/>
                    </a:lnTo>
                    <a:lnTo>
                      <a:pt x="297" y="87"/>
                    </a:lnTo>
                    <a:lnTo>
                      <a:pt x="303" y="91"/>
                    </a:lnTo>
                    <a:lnTo>
                      <a:pt x="294" y="92"/>
                    </a:lnTo>
                    <a:lnTo>
                      <a:pt x="293" y="96"/>
                    </a:lnTo>
                    <a:lnTo>
                      <a:pt x="297" y="108"/>
                    </a:lnTo>
                    <a:close/>
                    <a:moveTo>
                      <a:pt x="321" y="153"/>
                    </a:moveTo>
                    <a:lnTo>
                      <a:pt x="338" y="131"/>
                    </a:lnTo>
                    <a:lnTo>
                      <a:pt x="347" y="132"/>
                    </a:lnTo>
                    <a:lnTo>
                      <a:pt x="354" y="153"/>
                    </a:lnTo>
                    <a:lnTo>
                      <a:pt x="350" y="160"/>
                    </a:lnTo>
                    <a:lnTo>
                      <a:pt x="338" y="154"/>
                    </a:lnTo>
                    <a:lnTo>
                      <a:pt x="318" y="164"/>
                    </a:lnTo>
                    <a:lnTo>
                      <a:pt x="334" y="174"/>
                    </a:lnTo>
                    <a:lnTo>
                      <a:pt x="335" y="204"/>
                    </a:lnTo>
                    <a:lnTo>
                      <a:pt x="344" y="201"/>
                    </a:lnTo>
                    <a:lnTo>
                      <a:pt x="357" y="220"/>
                    </a:lnTo>
                    <a:lnTo>
                      <a:pt x="356" y="235"/>
                    </a:lnTo>
                    <a:lnTo>
                      <a:pt x="348" y="246"/>
                    </a:lnTo>
                    <a:lnTo>
                      <a:pt x="341" y="240"/>
                    </a:lnTo>
                    <a:lnTo>
                      <a:pt x="341" y="225"/>
                    </a:lnTo>
                    <a:lnTo>
                      <a:pt x="330" y="227"/>
                    </a:lnTo>
                    <a:lnTo>
                      <a:pt x="324" y="210"/>
                    </a:lnTo>
                    <a:lnTo>
                      <a:pt x="321" y="175"/>
                    </a:lnTo>
                    <a:lnTo>
                      <a:pt x="312" y="164"/>
                    </a:lnTo>
                    <a:lnTo>
                      <a:pt x="321" y="153"/>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4">
                <a:extLst>
                  <a:ext uri="{FF2B5EF4-FFF2-40B4-BE49-F238E27FC236}">
                    <a16:creationId xmlns:a16="http://schemas.microsoft.com/office/drawing/2014/main" id="{FC17BFCE-DDD7-4B50-A20B-A83173C275B5}"/>
                  </a:ext>
                </a:extLst>
              </p:cNvPr>
              <p:cNvSpPr>
                <a:spLocks/>
              </p:cNvSpPr>
              <p:nvPr/>
            </p:nvSpPr>
            <p:spPr bwMode="auto">
              <a:xfrm>
                <a:off x="2274888" y="2095500"/>
                <a:ext cx="1423987" cy="904875"/>
              </a:xfrm>
              <a:custGeom>
                <a:avLst/>
                <a:gdLst>
                  <a:gd name="T0" fmla="*/ 441079 w 1795"/>
                  <a:gd name="T1" fmla="*/ 853236 h 1139"/>
                  <a:gd name="T2" fmla="*/ 439492 w 1795"/>
                  <a:gd name="T3" fmla="*/ 869125 h 1139"/>
                  <a:gd name="T4" fmla="*/ 422040 w 1795"/>
                  <a:gd name="T5" fmla="*/ 867536 h 1139"/>
                  <a:gd name="T6" fmla="*/ 395067 w 1795"/>
                  <a:gd name="T7" fmla="*/ 870714 h 1139"/>
                  <a:gd name="T8" fmla="*/ 368888 w 1795"/>
                  <a:gd name="T9" fmla="*/ 861975 h 1139"/>
                  <a:gd name="T10" fmla="*/ 345882 w 1795"/>
                  <a:gd name="T11" fmla="*/ 855619 h 1139"/>
                  <a:gd name="T12" fmla="*/ 329223 w 1795"/>
                  <a:gd name="T13" fmla="*/ 860386 h 1139"/>
                  <a:gd name="T14" fmla="*/ 303837 w 1795"/>
                  <a:gd name="T15" fmla="*/ 859592 h 1139"/>
                  <a:gd name="T16" fmla="*/ 272104 w 1795"/>
                  <a:gd name="T17" fmla="*/ 856414 h 1139"/>
                  <a:gd name="T18" fmla="*/ 260205 w 1795"/>
                  <a:gd name="T19" fmla="*/ 870714 h 1139"/>
                  <a:gd name="T20" fmla="*/ 245925 w 1795"/>
                  <a:gd name="T21" fmla="*/ 853236 h 1139"/>
                  <a:gd name="T22" fmla="*/ 240372 w 1795"/>
                  <a:gd name="T23" fmla="*/ 829403 h 1139"/>
                  <a:gd name="T24" fmla="*/ 239579 w 1795"/>
                  <a:gd name="T25" fmla="*/ 800802 h 1139"/>
                  <a:gd name="T26" fmla="*/ 214986 w 1795"/>
                  <a:gd name="T27" fmla="*/ 788886 h 1139"/>
                  <a:gd name="T28" fmla="*/ 202293 w 1795"/>
                  <a:gd name="T29" fmla="*/ 757902 h 1139"/>
                  <a:gd name="T30" fmla="*/ 209433 w 1795"/>
                  <a:gd name="T31" fmla="*/ 741219 h 1139"/>
                  <a:gd name="T32" fmla="*/ 199913 w 1795"/>
                  <a:gd name="T33" fmla="*/ 727713 h 1139"/>
                  <a:gd name="T34" fmla="*/ 191187 w 1795"/>
                  <a:gd name="T35" fmla="*/ 707852 h 1139"/>
                  <a:gd name="T36" fmla="*/ 182461 w 1795"/>
                  <a:gd name="T37" fmla="*/ 669719 h 1139"/>
                  <a:gd name="T38" fmla="*/ 178494 w 1795"/>
                  <a:gd name="T39" fmla="*/ 650652 h 1139"/>
                  <a:gd name="T40" fmla="*/ 175321 w 1795"/>
                  <a:gd name="T41" fmla="*/ 627613 h 1139"/>
                  <a:gd name="T42" fmla="*/ 163421 w 1795"/>
                  <a:gd name="T43" fmla="*/ 616491 h 1139"/>
                  <a:gd name="T44" fmla="*/ 151522 w 1795"/>
                  <a:gd name="T45" fmla="*/ 632380 h 1139"/>
                  <a:gd name="T46" fmla="*/ 130102 w 1795"/>
                  <a:gd name="T47" fmla="*/ 637941 h 1139"/>
                  <a:gd name="T48" fmla="*/ 112650 w 1795"/>
                  <a:gd name="T49" fmla="*/ 643502 h 1139"/>
                  <a:gd name="T50" fmla="*/ 95990 w 1795"/>
                  <a:gd name="T51" fmla="*/ 626819 h 1139"/>
                  <a:gd name="T52" fmla="*/ 101543 w 1795"/>
                  <a:gd name="T53" fmla="*/ 607752 h 1139"/>
                  <a:gd name="T54" fmla="*/ 106303 w 1795"/>
                  <a:gd name="T55" fmla="*/ 583918 h 1139"/>
                  <a:gd name="T56" fmla="*/ 122963 w 1795"/>
                  <a:gd name="T57" fmla="*/ 575974 h 1139"/>
                  <a:gd name="T58" fmla="*/ 116616 w 1795"/>
                  <a:gd name="T59" fmla="*/ 553729 h 1139"/>
                  <a:gd name="T60" fmla="*/ 121376 w 1795"/>
                  <a:gd name="T61" fmla="*/ 533074 h 1139"/>
                  <a:gd name="T62" fmla="*/ 127723 w 1795"/>
                  <a:gd name="T63" fmla="*/ 524335 h 1139"/>
                  <a:gd name="T64" fmla="*/ 138036 w 1795"/>
                  <a:gd name="T65" fmla="*/ 485407 h 1139"/>
                  <a:gd name="T66" fmla="*/ 149935 w 1795"/>
                  <a:gd name="T67" fmla="*/ 465546 h 1139"/>
                  <a:gd name="T68" fmla="*/ 142795 w 1795"/>
                  <a:gd name="T69" fmla="*/ 441712 h 1139"/>
                  <a:gd name="T70" fmla="*/ 119789 w 1795"/>
                  <a:gd name="T71" fmla="*/ 432974 h 1139"/>
                  <a:gd name="T72" fmla="*/ 104717 w 1795"/>
                  <a:gd name="T73" fmla="*/ 423440 h 1139"/>
                  <a:gd name="T74" fmla="*/ 93610 w 1795"/>
                  <a:gd name="T75" fmla="*/ 404373 h 1139"/>
                  <a:gd name="T76" fmla="*/ 88057 w 1795"/>
                  <a:gd name="T77" fmla="*/ 374979 h 1139"/>
                  <a:gd name="T78" fmla="*/ 75364 w 1795"/>
                  <a:gd name="T79" fmla="*/ 347968 h 1139"/>
                  <a:gd name="T80" fmla="*/ 57911 w 1795"/>
                  <a:gd name="T81" fmla="*/ 315395 h 1139"/>
                  <a:gd name="T82" fmla="*/ 35699 w 1795"/>
                  <a:gd name="T83" fmla="*/ 297123 h 1139"/>
                  <a:gd name="T84" fmla="*/ 15866 w 1795"/>
                  <a:gd name="T85" fmla="*/ 274879 h 1139"/>
                  <a:gd name="T86" fmla="*/ 25386 w 1795"/>
                  <a:gd name="T87" fmla="*/ 266934 h 1139"/>
                  <a:gd name="T88" fmla="*/ 26179 w 1795"/>
                  <a:gd name="T89" fmla="*/ 239923 h 1139"/>
                  <a:gd name="T90" fmla="*/ 17453 w 1795"/>
                  <a:gd name="T91" fmla="*/ 208940 h 1139"/>
                  <a:gd name="T92" fmla="*/ 3173 w 1795"/>
                  <a:gd name="T93" fmla="*/ 177956 h 1139"/>
                  <a:gd name="T94" fmla="*/ 189600 w 1795"/>
                  <a:gd name="T95" fmla="*/ 32572 h 1139"/>
                  <a:gd name="T96" fmla="*/ 791721 w 1795"/>
                  <a:gd name="T97" fmla="*/ 135850 h 1139"/>
                  <a:gd name="T98" fmla="*/ 1423987 w 1795"/>
                  <a:gd name="T99" fmla="*/ 207351 h 1139"/>
                  <a:gd name="T100" fmla="*/ 1400981 w 1795"/>
                  <a:gd name="T101" fmla="*/ 496529 h 1139"/>
                  <a:gd name="T102" fmla="*/ 1378768 w 1795"/>
                  <a:gd name="T103" fmla="*/ 750752 h 1139"/>
                  <a:gd name="T104" fmla="*/ 1238353 w 1795"/>
                  <a:gd name="T105" fmla="*/ 892958 h 1139"/>
                  <a:gd name="T106" fmla="*/ 801241 w 1795"/>
                  <a:gd name="T107" fmla="*/ 843703 h 1139"/>
                  <a:gd name="T108" fmla="*/ 502164 w 1795"/>
                  <a:gd name="T109" fmla="*/ 800008 h 1139"/>
                  <a:gd name="T110" fmla="*/ 479158 w 1795"/>
                  <a:gd name="T111" fmla="*/ 879453 h 1139"/>
                  <a:gd name="T112" fmla="*/ 471225 w 1795"/>
                  <a:gd name="T113" fmla="*/ 861975 h 1139"/>
                  <a:gd name="T114" fmla="*/ 461705 w 1795"/>
                  <a:gd name="T115" fmla="*/ 845291 h 1139"/>
                  <a:gd name="T116" fmla="*/ 452185 w 1795"/>
                  <a:gd name="T117" fmla="*/ 842908 h 1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95"/>
                  <a:gd name="T178" fmla="*/ 0 h 1139"/>
                  <a:gd name="T179" fmla="*/ 1795 w 1795"/>
                  <a:gd name="T180" fmla="*/ 1139 h 11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95" h="1139">
                    <a:moveTo>
                      <a:pt x="557" y="1061"/>
                    </a:moveTo>
                    <a:lnTo>
                      <a:pt x="556" y="1063"/>
                    </a:lnTo>
                    <a:lnTo>
                      <a:pt x="558" y="1068"/>
                    </a:lnTo>
                    <a:lnTo>
                      <a:pt x="558" y="1071"/>
                    </a:lnTo>
                    <a:lnTo>
                      <a:pt x="556" y="1074"/>
                    </a:lnTo>
                    <a:lnTo>
                      <a:pt x="550" y="1074"/>
                    </a:lnTo>
                    <a:lnTo>
                      <a:pt x="550" y="1078"/>
                    </a:lnTo>
                    <a:lnTo>
                      <a:pt x="548" y="1083"/>
                    </a:lnTo>
                    <a:lnTo>
                      <a:pt x="549" y="1093"/>
                    </a:lnTo>
                    <a:lnTo>
                      <a:pt x="554" y="1094"/>
                    </a:lnTo>
                    <a:lnTo>
                      <a:pt x="554" y="1097"/>
                    </a:lnTo>
                    <a:lnTo>
                      <a:pt x="550" y="1097"/>
                    </a:lnTo>
                    <a:lnTo>
                      <a:pt x="549" y="1098"/>
                    </a:lnTo>
                    <a:lnTo>
                      <a:pt x="537" y="1091"/>
                    </a:lnTo>
                    <a:lnTo>
                      <a:pt x="532" y="1092"/>
                    </a:lnTo>
                    <a:lnTo>
                      <a:pt x="519" y="1089"/>
                    </a:lnTo>
                    <a:lnTo>
                      <a:pt x="513" y="1091"/>
                    </a:lnTo>
                    <a:lnTo>
                      <a:pt x="505" y="1093"/>
                    </a:lnTo>
                    <a:lnTo>
                      <a:pt x="502" y="1092"/>
                    </a:lnTo>
                    <a:lnTo>
                      <a:pt x="498" y="1096"/>
                    </a:lnTo>
                    <a:lnTo>
                      <a:pt x="490" y="1082"/>
                    </a:lnTo>
                    <a:lnTo>
                      <a:pt x="480" y="1082"/>
                    </a:lnTo>
                    <a:lnTo>
                      <a:pt x="473" y="1085"/>
                    </a:lnTo>
                    <a:lnTo>
                      <a:pt x="466" y="1083"/>
                    </a:lnTo>
                    <a:lnTo>
                      <a:pt x="465" y="1085"/>
                    </a:lnTo>
                    <a:lnTo>
                      <a:pt x="460" y="1083"/>
                    </a:lnTo>
                    <a:lnTo>
                      <a:pt x="453" y="1084"/>
                    </a:lnTo>
                    <a:lnTo>
                      <a:pt x="450" y="1082"/>
                    </a:lnTo>
                    <a:lnTo>
                      <a:pt x="438" y="1079"/>
                    </a:lnTo>
                    <a:lnTo>
                      <a:pt x="436" y="1077"/>
                    </a:lnTo>
                    <a:lnTo>
                      <a:pt x="435" y="1072"/>
                    </a:lnTo>
                    <a:lnTo>
                      <a:pt x="430" y="1071"/>
                    </a:lnTo>
                    <a:lnTo>
                      <a:pt x="426" y="1075"/>
                    </a:lnTo>
                    <a:lnTo>
                      <a:pt x="416" y="1076"/>
                    </a:lnTo>
                    <a:lnTo>
                      <a:pt x="415" y="1083"/>
                    </a:lnTo>
                    <a:lnTo>
                      <a:pt x="410" y="1092"/>
                    </a:lnTo>
                    <a:lnTo>
                      <a:pt x="401" y="1091"/>
                    </a:lnTo>
                    <a:lnTo>
                      <a:pt x="396" y="1085"/>
                    </a:lnTo>
                    <a:lnTo>
                      <a:pt x="389" y="1085"/>
                    </a:lnTo>
                    <a:lnTo>
                      <a:pt x="383" y="1082"/>
                    </a:lnTo>
                    <a:lnTo>
                      <a:pt x="366" y="1077"/>
                    </a:lnTo>
                    <a:lnTo>
                      <a:pt x="358" y="1072"/>
                    </a:lnTo>
                    <a:lnTo>
                      <a:pt x="353" y="1075"/>
                    </a:lnTo>
                    <a:lnTo>
                      <a:pt x="346" y="1076"/>
                    </a:lnTo>
                    <a:lnTo>
                      <a:pt x="343" y="1078"/>
                    </a:lnTo>
                    <a:lnTo>
                      <a:pt x="337" y="1086"/>
                    </a:lnTo>
                    <a:lnTo>
                      <a:pt x="337" y="1092"/>
                    </a:lnTo>
                    <a:lnTo>
                      <a:pt x="336" y="1099"/>
                    </a:lnTo>
                    <a:lnTo>
                      <a:pt x="331" y="1100"/>
                    </a:lnTo>
                    <a:lnTo>
                      <a:pt x="328" y="1096"/>
                    </a:lnTo>
                    <a:lnTo>
                      <a:pt x="327" y="1091"/>
                    </a:lnTo>
                    <a:lnTo>
                      <a:pt x="318" y="1086"/>
                    </a:lnTo>
                    <a:lnTo>
                      <a:pt x="313" y="1078"/>
                    </a:lnTo>
                    <a:lnTo>
                      <a:pt x="308" y="1077"/>
                    </a:lnTo>
                    <a:lnTo>
                      <a:pt x="310" y="1074"/>
                    </a:lnTo>
                    <a:lnTo>
                      <a:pt x="309" y="1067"/>
                    </a:lnTo>
                    <a:lnTo>
                      <a:pt x="312" y="1061"/>
                    </a:lnTo>
                    <a:lnTo>
                      <a:pt x="308" y="1055"/>
                    </a:lnTo>
                    <a:lnTo>
                      <a:pt x="309" y="1051"/>
                    </a:lnTo>
                    <a:lnTo>
                      <a:pt x="303" y="1044"/>
                    </a:lnTo>
                    <a:lnTo>
                      <a:pt x="309" y="1036"/>
                    </a:lnTo>
                    <a:lnTo>
                      <a:pt x="308" y="1023"/>
                    </a:lnTo>
                    <a:lnTo>
                      <a:pt x="306" y="1018"/>
                    </a:lnTo>
                    <a:lnTo>
                      <a:pt x="306" y="1014"/>
                    </a:lnTo>
                    <a:lnTo>
                      <a:pt x="302" y="1008"/>
                    </a:lnTo>
                    <a:lnTo>
                      <a:pt x="302" y="1003"/>
                    </a:lnTo>
                    <a:lnTo>
                      <a:pt x="289" y="989"/>
                    </a:lnTo>
                    <a:lnTo>
                      <a:pt x="285" y="988"/>
                    </a:lnTo>
                    <a:lnTo>
                      <a:pt x="275" y="994"/>
                    </a:lnTo>
                    <a:lnTo>
                      <a:pt x="271" y="993"/>
                    </a:lnTo>
                    <a:lnTo>
                      <a:pt x="271" y="987"/>
                    </a:lnTo>
                    <a:lnTo>
                      <a:pt x="261" y="979"/>
                    </a:lnTo>
                    <a:lnTo>
                      <a:pt x="257" y="974"/>
                    </a:lnTo>
                    <a:lnTo>
                      <a:pt x="253" y="956"/>
                    </a:lnTo>
                    <a:lnTo>
                      <a:pt x="255" y="954"/>
                    </a:lnTo>
                    <a:lnTo>
                      <a:pt x="259" y="955"/>
                    </a:lnTo>
                    <a:lnTo>
                      <a:pt x="261" y="953"/>
                    </a:lnTo>
                    <a:lnTo>
                      <a:pt x="264" y="942"/>
                    </a:lnTo>
                    <a:lnTo>
                      <a:pt x="263" y="935"/>
                    </a:lnTo>
                    <a:lnTo>
                      <a:pt x="264" y="933"/>
                    </a:lnTo>
                    <a:lnTo>
                      <a:pt x="260" y="928"/>
                    </a:lnTo>
                    <a:lnTo>
                      <a:pt x="260" y="925"/>
                    </a:lnTo>
                    <a:lnTo>
                      <a:pt x="256" y="923"/>
                    </a:lnTo>
                    <a:lnTo>
                      <a:pt x="259" y="917"/>
                    </a:lnTo>
                    <a:lnTo>
                      <a:pt x="252" y="916"/>
                    </a:lnTo>
                    <a:lnTo>
                      <a:pt x="249" y="913"/>
                    </a:lnTo>
                    <a:lnTo>
                      <a:pt x="250" y="909"/>
                    </a:lnTo>
                    <a:lnTo>
                      <a:pt x="247" y="905"/>
                    </a:lnTo>
                    <a:lnTo>
                      <a:pt x="247" y="898"/>
                    </a:lnTo>
                    <a:lnTo>
                      <a:pt x="241" y="891"/>
                    </a:lnTo>
                    <a:lnTo>
                      <a:pt x="237" y="878"/>
                    </a:lnTo>
                    <a:lnTo>
                      <a:pt x="238" y="874"/>
                    </a:lnTo>
                    <a:lnTo>
                      <a:pt x="232" y="864"/>
                    </a:lnTo>
                    <a:lnTo>
                      <a:pt x="234" y="850"/>
                    </a:lnTo>
                    <a:lnTo>
                      <a:pt x="230" y="843"/>
                    </a:lnTo>
                    <a:lnTo>
                      <a:pt x="230" y="835"/>
                    </a:lnTo>
                    <a:lnTo>
                      <a:pt x="233" y="829"/>
                    </a:lnTo>
                    <a:lnTo>
                      <a:pt x="234" y="822"/>
                    </a:lnTo>
                    <a:lnTo>
                      <a:pt x="233" y="820"/>
                    </a:lnTo>
                    <a:lnTo>
                      <a:pt x="225" y="819"/>
                    </a:lnTo>
                    <a:lnTo>
                      <a:pt x="233" y="805"/>
                    </a:lnTo>
                    <a:lnTo>
                      <a:pt x="231" y="800"/>
                    </a:lnTo>
                    <a:lnTo>
                      <a:pt x="226" y="798"/>
                    </a:lnTo>
                    <a:lnTo>
                      <a:pt x="219" y="796"/>
                    </a:lnTo>
                    <a:lnTo>
                      <a:pt x="221" y="790"/>
                    </a:lnTo>
                    <a:lnTo>
                      <a:pt x="217" y="785"/>
                    </a:lnTo>
                    <a:lnTo>
                      <a:pt x="218" y="782"/>
                    </a:lnTo>
                    <a:lnTo>
                      <a:pt x="212" y="780"/>
                    </a:lnTo>
                    <a:lnTo>
                      <a:pt x="212" y="775"/>
                    </a:lnTo>
                    <a:lnTo>
                      <a:pt x="206" y="776"/>
                    </a:lnTo>
                    <a:lnTo>
                      <a:pt x="203" y="780"/>
                    </a:lnTo>
                    <a:lnTo>
                      <a:pt x="204" y="784"/>
                    </a:lnTo>
                    <a:lnTo>
                      <a:pt x="202" y="787"/>
                    </a:lnTo>
                    <a:lnTo>
                      <a:pt x="196" y="789"/>
                    </a:lnTo>
                    <a:lnTo>
                      <a:pt x="191" y="796"/>
                    </a:lnTo>
                    <a:lnTo>
                      <a:pt x="185" y="798"/>
                    </a:lnTo>
                    <a:lnTo>
                      <a:pt x="181" y="803"/>
                    </a:lnTo>
                    <a:lnTo>
                      <a:pt x="174" y="803"/>
                    </a:lnTo>
                    <a:lnTo>
                      <a:pt x="171" y="805"/>
                    </a:lnTo>
                    <a:lnTo>
                      <a:pt x="164" y="803"/>
                    </a:lnTo>
                    <a:lnTo>
                      <a:pt x="162" y="810"/>
                    </a:lnTo>
                    <a:lnTo>
                      <a:pt x="158" y="813"/>
                    </a:lnTo>
                    <a:lnTo>
                      <a:pt x="148" y="817"/>
                    </a:lnTo>
                    <a:lnTo>
                      <a:pt x="144" y="815"/>
                    </a:lnTo>
                    <a:lnTo>
                      <a:pt x="142" y="810"/>
                    </a:lnTo>
                    <a:lnTo>
                      <a:pt x="135" y="805"/>
                    </a:lnTo>
                    <a:lnTo>
                      <a:pt x="134" y="798"/>
                    </a:lnTo>
                    <a:lnTo>
                      <a:pt x="131" y="793"/>
                    </a:lnTo>
                    <a:lnTo>
                      <a:pt x="126" y="792"/>
                    </a:lnTo>
                    <a:lnTo>
                      <a:pt x="121" y="789"/>
                    </a:lnTo>
                    <a:lnTo>
                      <a:pt x="116" y="790"/>
                    </a:lnTo>
                    <a:lnTo>
                      <a:pt x="121" y="781"/>
                    </a:lnTo>
                    <a:lnTo>
                      <a:pt x="118" y="774"/>
                    </a:lnTo>
                    <a:lnTo>
                      <a:pt x="129" y="769"/>
                    </a:lnTo>
                    <a:lnTo>
                      <a:pt x="128" y="765"/>
                    </a:lnTo>
                    <a:lnTo>
                      <a:pt x="132" y="760"/>
                    </a:lnTo>
                    <a:lnTo>
                      <a:pt x="127" y="753"/>
                    </a:lnTo>
                    <a:lnTo>
                      <a:pt x="127" y="747"/>
                    </a:lnTo>
                    <a:lnTo>
                      <a:pt x="125" y="744"/>
                    </a:lnTo>
                    <a:lnTo>
                      <a:pt x="134" y="735"/>
                    </a:lnTo>
                    <a:lnTo>
                      <a:pt x="138" y="728"/>
                    </a:lnTo>
                    <a:lnTo>
                      <a:pt x="141" y="730"/>
                    </a:lnTo>
                    <a:lnTo>
                      <a:pt x="147" y="728"/>
                    </a:lnTo>
                    <a:lnTo>
                      <a:pt x="151" y="730"/>
                    </a:lnTo>
                    <a:lnTo>
                      <a:pt x="155" y="725"/>
                    </a:lnTo>
                    <a:lnTo>
                      <a:pt x="154" y="716"/>
                    </a:lnTo>
                    <a:lnTo>
                      <a:pt x="151" y="713"/>
                    </a:lnTo>
                    <a:lnTo>
                      <a:pt x="157" y="707"/>
                    </a:lnTo>
                    <a:lnTo>
                      <a:pt x="156" y="702"/>
                    </a:lnTo>
                    <a:lnTo>
                      <a:pt x="147" y="697"/>
                    </a:lnTo>
                    <a:lnTo>
                      <a:pt x="149" y="693"/>
                    </a:lnTo>
                    <a:lnTo>
                      <a:pt x="147" y="690"/>
                    </a:lnTo>
                    <a:lnTo>
                      <a:pt x="151" y="684"/>
                    </a:lnTo>
                    <a:lnTo>
                      <a:pt x="155" y="677"/>
                    </a:lnTo>
                    <a:lnTo>
                      <a:pt x="153" y="671"/>
                    </a:lnTo>
                    <a:lnTo>
                      <a:pt x="148" y="669"/>
                    </a:lnTo>
                    <a:lnTo>
                      <a:pt x="148" y="664"/>
                    </a:lnTo>
                    <a:lnTo>
                      <a:pt x="150" y="660"/>
                    </a:lnTo>
                    <a:lnTo>
                      <a:pt x="156" y="661"/>
                    </a:lnTo>
                    <a:lnTo>
                      <a:pt x="161" y="660"/>
                    </a:lnTo>
                    <a:lnTo>
                      <a:pt x="163" y="648"/>
                    </a:lnTo>
                    <a:lnTo>
                      <a:pt x="159" y="642"/>
                    </a:lnTo>
                    <a:lnTo>
                      <a:pt x="159" y="640"/>
                    </a:lnTo>
                    <a:lnTo>
                      <a:pt x="166" y="634"/>
                    </a:lnTo>
                    <a:lnTo>
                      <a:pt x="174" y="611"/>
                    </a:lnTo>
                    <a:lnTo>
                      <a:pt x="177" y="610"/>
                    </a:lnTo>
                    <a:lnTo>
                      <a:pt x="180" y="604"/>
                    </a:lnTo>
                    <a:lnTo>
                      <a:pt x="179" y="592"/>
                    </a:lnTo>
                    <a:lnTo>
                      <a:pt x="187" y="588"/>
                    </a:lnTo>
                    <a:lnTo>
                      <a:pt x="189" y="586"/>
                    </a:lnTo>
                    <a:lnTo>
                      <a:pt x="193" y="571"/>
                    </a:lnTo>
                    <a:lnTo>
                      <a:pt x="197" y="564"/>
                    </a:lnTo>
                    <a:lnTo>
                      <a:pt x="197" y="557"/>
                    </a:lnTo>
                    <a:lnTo>
                      <a:pt x="191" y="554"/>
                    </a:lnTo>
                    <a:lnTo>
                      <a:pt x="180" y="556"/>
                    </a:lnTo>
                    <a:lnTo>
                      <a:pt x="173" y="559"/>
                    </a:lnTo>
                    <a:lnTo>
                      <a:pt x="165" y="555"/>
                    </a:lnTo>
                    <a:lnTo>
                      <a:pt x="155" y="555"/>
                    </a:lnTo>
                    <a:lnTo>
                      <a:pt x="151" y="547"/>
                    </a:lnTo>
                    <a:lnTo>
                      <a:pt x="151" y="545"/>
                    </a:lnTo>
                    <a:lnTo>
                      <a:pt x="155" y="541"/>
                    </a:lnTo>
                    <a:lnTo>
                      <a:pt x="150" y="530"/>
                    </a:lnTo>
                    <a:lnTo>
                      <a:pt x="146" y="530"/>
                    </a:lnTo>
                    <a:lnTo>
                      <a:pt x="136" y="536"/>
                    </a:lnTo>
                    <a:lnTo>
                      <a:pt x="132" y="533"/>
                    </a:lnTo>
                    <a:lnTo>
                      <a:pt x="135" y="523"/>
                    </a:lnTo>
                    <a:lnTo>
                      <a:pt x="133" y="519"/>
                    </a:lnTo>
                    <a:lnTo>
                      <a:pt x="126" y="516"/>
                    </a:lnTo>
                    <a:lnTo>
                      <a:pt x="124" y="511"/>
                    </a:lnTo>
                    <a:lnTo>
                      <a:pt x="118" y="509"/>
                    </a:lnTo>
                    <a:lnTo>
                      <a:pt x="113" y="496"/>
                    </a:lnTo>
                    <a:lnTo>
                      <a:pt x="117" y="488"/>
                    </a:lnTo>
                    <a:lnTo>
                      <a:pt x="120" y="486"/>
                    </a:lnTo>
                    <a:lnTo>
                      <a:pt x="114" y="480"/>
                    </a:lnTo>
                    <a:lnTo>
                      <a:pt x="111" y="472"/>
                    </a:lnTo>
                    <a:lnTo>
                      <a:pt x="105" y="470"/>
                    </a:lnTo>
                    <a:lnTo>
                      <a:pt x="103" y="467"/>
                    </a:lnTo>
                    <a:lnTo>
                      <a:pt x="102" y="455"/>
                    </a:lnTo>
                    <a:lnTo>
                      <a:pt x="95" y="445"/>
                    </a:lnTo>
                    <a:lnTo>
                      <a:pt x="95" y="438"/>
                    </a:lnTo>
                    <a:lnTo>
                      <a:pt x="91" y="436"/>
                    </a:lnTo>
                    <a:lnTo>
                      <a:pt x="89" y="430"/>
                    </a:lnTo>
                    <a:lnTo>
                      <a:pt x="76" y="415"/>
                    </a:lnTo>
                    <a:lnTo>
                      <a:pt x="75" y="400"/>
                    </a:lnTo>
                    <a:lnTo>
                      <a:pt x="73" y="397"/>
                    </a:lnTo>
                    <a:lnTo>
                      <a:pt x="64" y="394"/>
                    </a:lnTo>
                    <a:lnTo>
                      <a:pt x="61" y="391"/>
                    </a:lnTo>
                    <a:lnTo>
                      <a:pt x="50" y="387"/>
                    </a:lnTo>
                    <a:lnTo>
                      <a:pt x="48" y="384"/>
                    </a:lnTo>
                    <a:lnTo>
                      <a:pt x="45" y="374"/>
                    </a:lnTo>
                    <a:lnTo>
                      <a:pt x="40" y="365"/>
                    </a:lnTo>
                    <a:lnTo>
                      <a:pt x="35" y="361"/>
                    </a:lnTo>
                    <a:lnTo>
                      <a:pt x="32" y="357"/>
                    </a:lnTo>
                    <a:lnTo>
                      <a:pt x="20" y="349"/>
                    </a:lnTo>
                    <a:lnTo>
                      <a:pt x="20" y="346"/>
                    </a:lnTo>
                    <a:lnTo>
                      <a:pt x="23" y="344"/>
                    </a:lnTo>
                    <a:lnTo>
                      <a:pt x="35" y="346"/>
                    </a:lnTo>
                    <a:lnTo>
                      <a:pt x="37" y="344"/>
                    </a:lnTo>
                    <a:lnTo>
                      <a:pt x="38" y="340"/>
                    </a:lnTo>
                    <a:lnTo>
                      <a:pt x="32" y="336"/>
                    </a:lnTo>
                    <a:lnTo>
                      <a:pt x="32" y="329"/>
                    </a:lnTo>
                    <a:lnTo>
                      <a:pt x="26" y="325"/>
                    </a:lnTo>
                    <a:lnTo>
                      <a:pt x="36" y="314"/>
                    </a:lnTo>
                    <a:lnTo>
                      <a:pt x="36" y="308"/>
                    </a:lnTo>
                    <a:lnTo>
                      <a:pt x="33" y="302"/>
                    </a:lnTo>
                    <a:lnTo>
                      <a:pt x="35" y="291"/>
                    </a:lnTo>
                    <a:lnTo>
                      <a:pt x="29" y="286"/>
                    </a:lnTo>
                    <a:lnTo>
                      <a:pt x="29" y="278"/>
                    </a:lnTo>
                    <a:lnTo>
                      <a:pt x="22" y="275"/>
                    </a:lnTo>
                    <a:lnTo>
                      <a:pt x="22" y="263"/>
                    </a:lnTo>
                    <a:lnTo>
                      <a:pt x="21" y="257"/>
                    </a:lnTo>
                    <a:lnTo>
                      <a:pt x="17" y="254"/>
                    </a:lnTo>
                    <a:lnTo>
                      <a:pt x="13" y="247"/>
                    </a:lnTo>
                    <a:lnTo>
                      <a:pt x="6" y="233"/>
                    </a:lnTo>
                    <a:lnTo>
                      <a:pt x="4" y="224"/>
                    </a:lnTo>
                    <a:lnTo>
                      <a:pt x="0" y="221"/>
                    </a:lnTo>
                    <a:lnTo>
                      <a:pt x="11" y="170"/>
                    </a:lnTo>
                    <a:lnTo>
                      <a:pt x="25" y="108"/>
                    </a:lnTo>
                    <a:lnTo>
                      <a:pt x="46" y="0"/>
                    </a:lnTo>
                    <a:lnTo>
                      <a:pt x="239" y="41"/>
                    </a:lnTo>
                    <a:lnTo>
                      <a:pt x="335" y="59"/>
                    </a:lnTo>
                    <a:lnTo>
                      <a:pt x="607" y="109"/>
                    </a:lnTo>
                    <a:lnTo>
                      <a:pt x="739" y="131"/>
                    </a:lnTo>
                    <a:lnTo>
                      <a:pt x="816" y="143"/>
                    </a:lnTo>
                    <a:lnTo>
                      <a:pt x="998" y="171"/>
                    </a:lnTo>
                    <a:lnTo>
                      <a:pt x="1180" y="195"/>
                    </a:lnTo>
                    <a:lnTo>
                      <a:pt x="1336" y="215"/>
                    </a:lnTo>
                    <a:lnTo>
                      <a:pt x="1492" y="232"/>
                    </a:lnTo>
                    <a:lnTo>
                      <a:pt x="1648" y="248"/>
                    </a:lnTo>
                    <a:lnTo>
                      <a:pt x="1795" y="261"/>
                    </a:lnTo>
                    <a:lnTo>
                      <a:pt x="1790" y="338"/>
                    </a:lnTo>
                    <a:lnTo>
                      <a:pt x="1785" y="395"/>
                    </a:lnTo>
                    <a:lnTo>
                      <a:pt x="1779" y="480"/>
                    </a:lnTo>
                    <a:lnTo>
                      <a:pt x="1767" y="611"/>
                    </a:lnTo>
                    <a:lnTo>
                      <a:pt x="1766" y="625"/>
                    </a:lnTo>
                    <a:lnTo>
                      <a:pt x="1753" y="777"/>
                    </a:lnTo>
                    <a:lnTo>
                      <a:pt x="1751" y="799"/>
                    </a:lnTo>
                    <a:lnTo>
                      <a:pt x="1746" y="857"/>
                    </a:lnTo>
                    <a:lnTo>
                      <a:pt x="1739" y="931"/>
                    </a:lnTo>
                    <a:lnTo>
                      <a:pt x="1738" y="945"/>
                    </a:lnTo>
                    <a:lnTo>
                      <a:pt x="1727" y="1092"/>
                    </a:lnTo>
                    <a:lnTo>
                      <a:pt x="1723" y="1139"/>
                    </a:lnTo>
                    <a:lnTo>
                      <a:pt x="1721" y="1139"/>
                    </a:lnTo>
                    <a:lnTo>
                      <a:pt x="1568" y="1124"/>
                    </a:lnTo>
                    <a:lnTo>
                      <a:pt x="1561" y="1124"/>
                    </a:lnTo>
                    <a:lnTo>
                      <a:pt x="1414" y="1110"/>
                    </a:lnTo>
                    <a:lnTo>
                      <a:pt x="1378" y="1107"/>
                    </a:lnTo>
                    <a:lnTo>
                      <a:pt x="1123" y="1076"/>
                    </a:lnTo>
                    <a:lnTo>
                      <a:pt x="1066" y="1069"/>
                    </a:lnTo>
                    <a:lnTo>
                      <a:pt x="1010" y="1062"/>
                    </a:lnTo>
                    <a:lnTo>
                      <a:pt x="828" y="1036"/>
                    </a:lnTo>
                    <a:lnTo>
                      <a:pt x="797" y="1031"/>
                    </a:lnTo>
                    <a:lnTo>
                      <a:pt x="736" y="1022"/>
                    </a:lnTo>
                    <a:lnTo>
                      <a:pt x="730" y="1023"/>
                    </a:lnTo>
                    <a:lnTo>
                      <a:pt x="633" y="1007"/>
                    </a:lnTo>
                    <a:lnTo>
                      <a:pt x="622" y="1079"/>
                    </a:lnTo>
                    <a:lnTo>
                      <a:pt x="615" y="1121"/>
                    </a:lnTo>
                    <a:lnTo>
                      <a:pt x="609" y="1117"/>
                    </a:lnTo>
                    <a:lnTo>
                      <a:pt x="604" y="1113"/>
                    </a:lnTo>
                    <a:lnTo>
                      <a:pt x="604" y="1107"/>
                    </a:lnTo>
                    <a:lnTo>
                      <a:pt x="600" y="1102"/>
                    </a:lnTo>
                    <a:lnTo>
                      <a:pt x="599" y="1098"/>
                    </a:lnTo>
                    <a:lnTo>
                      <a:pt x="593" y="1096"/>
                    </a:lnTo>
                    <a:lnTo>
                      <a:pt x="592" y="1089"/>
                    </a:lnTo>
                    <a:lnTo>
                      <a:pt x="594" y="1085"/>
                    </a:lnTo>
                    <a:lnTo>
                      <a:pt x="594" y="1083"/>
                    </a:lnTo>
                    <a:lnTo>
                      <a:pt x="587" y="1079"/>
                    </a:lnTo>
                    <a:lnTo>
                      <a:pt x="588" y="1072"/>
                    </a:lnTo>
                    <a:lnTo>
                      <a:pt x="585" y="1069"/>
                    </a:lnTo>
                    <a:lnTo>
                      <a:pt x="582" y="1064"/>
                    </a:lnTo>
                    <a:lnTo>
                      <a:pt x="582" y="1059"/>
                    </a:lnTo>
                    <a:lnTo>
                      <a:pt x="578" y="1059"/>
                    </a:lnTo>
                    <a:lnTo>
                      <a:pt x="574" y="1054"/>
                    </a:lnTo>
                    <a:lnTo>
                      <a:pt x="572" y="1055"/>
                    </a:lnTo>
                    <a:lnTo>
                      <a:pt x="570" y="1061"/>
                    </a:lnTo>
                    <a:lnTo>
                      <a:pt x="563" y="1059"/>
                    </a:lnTo>
                    <a:lnTo>
                      <a:pt x="557" y="1061"/>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5" descr="Light downward diagonal">
                <a:extLst>
                  <a:ext uri="{FF2B5EF4-FFF2-40B4-BE49-F238E27FC236}">
                    <a16:creationId xmlns:a16="http://schemas.microsoft.com/office/drawing/2014/main" id="{F9470478-ACC1-4A82-A246-6B021DC85BB5}"/>
                  </a:ext>
                </a:extLst>
              </p:cNvPr>
              <p:cNvSpPr>
                <a:spLocks noEditPoints="1"/>
              </p:cNvSpPr>
              <p:nvPr/>
            </p:nvSpPr>
            <p:spPr bwMode="auto">
              <a:xfrm>
                <a:off x="7689850" y="2146300"/>
                <a:ext cx="515938" cy="801688"/>
              </a:xfrm>
              <a:custGeom>
                <a:avLst/>
                <a:gdLst>
                  <a:gd name="T0" fmla="*/ 228952 w 649"/>
                  <a:gd name="T1" fmla="*/ 658954 h 1011"/>
                  <a:gd name="T2" fmla="*/ 217823 w 649"/>
                  <a:gd name="T3" fmla="*/ 646267 h 1011"/>
                  <a:gd name="T4" fmla="*/ 205898 w 649"/>
                  <a:gd name="T5" fmla="*/ 663712 h 1011"/>
                  <a:gd name="T6" fmla="*/ 195564 w 649"/>
                  <a:gd name="T7" fmla="*/ 651818 h 1011"/>
                  <a:gd name="T8" fmla="*/ 185229 w 649"/>
                  <a:gd name="T9" fmla="*/ 703360 h 1011"/>
                  <a:gd name="T10" fmla="*/ 166150 w 649"/>
                  <a:gd name="T11" fmla="*/ 750145 h 1011"/>
                  <a:gd name="T12" fmla="*/ 132761 w 649"/>
                  <a:gd name="T13" fmla="*/ 801688 h 1011"/>
                  <a:gd name="T14" fmla="*/ 115271 w 649"/>
                  <a:gd name="T15" fmla="*/ 777106 h 1011"/>
                  <a:gd name="T16" fmla="*/ 100167 w 649"/>
                  <a:gd name="T17" fmla="*/ 760454 h 1011"/>
                  <a:gd name="T18" fmla="*/ 96987 w 649"/>
                  <a:gd name="T19" fmla="*/ 739044 h 1011"/>
                  <a:gd name="T20" fmla="*/ 95397 w 649"/>
                  <a:gd name="T21" fmla="*/ 731114 h 1011"/>
                  <a:gd name="T22" fmla="*/ 55648 w 649"/>
                  <a:gd name="T23" fmla="*/ 610583 h 1011"/>
                  <a:gd name="T24" fmla="*/ 13515 w 649"/>
                  <a:gd name="T25" fmla="*/ 429787 h 1011"/>
                  <a:gd name="T26" fmla="*/ 30209 w 649"/>
                  <a:gd name="T27" fmla="*/ 421858 h 1011"/>
                  <a:gd name="T28" fmla="*/ 50083 w 649"/>
                  <a:gd name="T29" fmla="*/ 409963 h 1011"/>
                  <a:gd name="T30" fmla="*/ 62803 w 649"/>
                  <a:gd name="T31" fmla="*/ 346526 h 1011"/>
                  <a:gd name="T32" fmla="*/ 69958 w 649"/>
                  <a:gd name="T33" fmla="*/ 304499 h 1011"/>
                  <a:gd name="T34" fmla="*/ 57238 w 649"/>
                  <a:gd name="T35" fmla="*/ 284675 h 1011"/>
                  <a:gd name="T36" fmla="*/ 58033 w 649"/>
                  <a:gd name="T37" fmla="*/ 236304 h 1011"/>
                  <a:gd name="T38" fmla="*/ 65983 w 649"/>
                  <a:gd name="T39" fmla="*/ 169695 h 1011"/>
                  <a:gd name="T40" fmla="*/ 149455 w 649"/>
                  <a:gd name="T41" fmla="*/ 42820 h 1011"/>
                  <a:gd name="T42" fmla="*/ 221798 w 649"/>
                  <a:gd name="T43" fmla="*/ 16652 h 1011"/>
                  <a:gd name="T44" fmla="*/ 302090 w 649"/>
                  <a:gd name="T45" fmla="*/ 32512 h 1011"/>
                  <a:gd name="T46" fmla="*/ 362508 w 649"/>
                  <a:gd name="T47" fmla="*/ 230753 h 1011"/>
                  <a:gd name="T48" fmla="*/ 372048 w 649"/>
                  <a:gd name="T49" fmla="*/ 264850 h 1011"/>
                  <a:gd name="T50" fmla="*/ 398282 w 649"/>
                  <a:gd name="T51" fmla="*/ 270401 h 1011"/>
                  <a:gd name="T52" fmla="*/ 417361 w 649"/>
                  <a:gd name="T53" fmla="*/ 286261 h 1011"/>
                  <a:gd name="T54" fmla="*/ 440415 w 649"/>
                  <a:gd name="T55" fmla="*/ 333838 h 1011"/>
                  <a:gd name="T56" fmla="*/ 474599 w 649"/>
                  <a:gd name="T57" fmla="*/ 329081 h 1011"/>
                  <a:gd name="T58" fmla="*/ 489704 w 649"/>
                  <a:gd name="T59" fmla="*/ 371108 h 1011"/>
                  <a:gd name="T60" fmla="*/ 496859 w 649"/>
                  <a:gd name="T61" fmla="*/ 414721 h 1011"/>
                  <a:gd name="T62" fmla="*/ 454725 w 649"/>
                  <a:gd name="T63" fmla="*/ 437717 h 1011"/>
                  <a:gd name="T64" fmla="*/ 423721 w 649"/>
                  <a:gd name="T65" fmla="*/ 458334 h 1011"/>
                  <a:gd name="T66" fmla="*/ 412591 w 649"/>
                  <a:gd name="T67" fmla="*/ 467850 h 1011"/>
                  <a:gd name="T68" fmla="*/ 406232 w 649"/>
                  <a:gd name="T69" fmla="*/ 492432 h 1011"/>
                  <a:gd name="T70" fmla="*/ 368868 w 649"/>
                  <a:gd name="T71" fmla="*/ 494017 h 1011"/>
                  <a:gd name="T72" fmla="*/ 356148 w 649"/>
                  <a:gd name="T73" fmla="*/ 524150 h 1011"/>
                  <a:gd name="T74" fmla="*/ 319579 w 649"/>
                  <a:gd name="T75" fmla="*/ 528115 h 1011"/>
                  <a:gd name="T76" fmla="*/ 316400 w 649"/>
                  <a:gd name="T77" fmla="*/ 487674 h 1011"/>
                  <a:gd name="T78" fmla="*/ 300500 w 649"/>
                  <a:gd name="T79" fmla="*/ 482123 h 1011"/>
                  <a:gd name="T80" fmla="*/ 297320 w 649"/>
                  <a:gd name="T81" fmla="*/ 516220 h 1011"/>
                  <a:gd name="T82" fmla="*/ 301295 w 649"/>
                  <a:gd name="T83" fmla="*/ 581244 h 1011"/>
                  <a:gd name="T84" fmla="*/ 271086 w 649"/>
                  <a:gd name="T85" fmla="*/ 599482 h 1011"/>
                  <a:gd name="T86" fmla="*/ 248827 w 649"/>
                  <a:gd name="T87" fmla="*/ 636751 h 1011"/>
                  <a:gd name="T88" fmla="*/ 236902 w 649"/>
                  <a:gd name="T89" fmla="*/ 605826 h 1011"/>
                  <a:gd name="T90" fmla="*/ 236107 w 649"/>
                  <a:gd name="T91" fmla="*/ 651818 h 1011"/>
                  <a:gd name="T92" fmla="*/ 215438 w 649"/>
                  <a:gd name="T93" fmla="*/ 612962 h 1011"/>
                  <a:gd name="T94" fmla="*/ 368868 w 649"/>
                  <a:gd name="T95" fmla="*/ 504326 h 1011"/>
                  <a:gd name="T96" fmla="*/ 383972 w 649"/>
                  <a:gd name="T97" fmla="*/ 489260 h 1011"/>
                  <a:gd name="T98" fmla="*/ 384767 w 649"/>
                  <a:gd name="T99" fmla="*/ 528115 h 10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9"/>
                  <a:gd name="T151" fmla="*/ 0 h 1011"/>
                  <a:gd name="T152" fmla="*/ 649 w 649"/>
                  <a:gd name="T153" fmla="*/ 1011 h 10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9" h="1011">
                    <a:moveTo>
                      <a:pt x="271" y="763"/>
                    </a:moveTo>
                    <a:lnTo>
                      <a:pt x="262" y="781"/>
                    </a:lnTo>
                    <a:lnTo>
                      <a:pt x="288" y="831"/>
                    </a:lnTo>
                    <a:lnTo>
                      <a:pt x="284" y="839"/>
                    </a:lnTo>
                    <a:lnTo>
                      <a:pt x="280" y="837"/>
                    </a:lnTo>
                    <a:lnTo>
                      <a:pt x="274" y="815"/>
                    </a:lnTo>
                    <a:lnTo>
                      <a:pt x="266" y="809"/>
                    </a:lnTo>
                    <a:lnTo>
                      <a:pt x="269" y="829"/>
                    </a:lnTo>
                    <a:lnTo>
                      <a:pt x="259" y="837"/>
                    </a:lnTo>
                    <a:lnTo>
                      <a:pt x="254" y="833"/>
                    </a:lnTo>
                    <a:lnTo>
                      <a:pt x="252" y="821"/>
                    </a:lnTo>
                    <a:lnTo>
                      <a:pt x="246" y="822"/>
                    </a:lnTo>
                    <a:lnTo>
                      <a:pt x="230" y="840"/>
                    </a:lnTo>
                    <a:lnTo>
                      <a:pt x="224" y="866"/>
                    </a:lnTo>
                    <a:lnTo>
                      <a:pt x="233" y="887"/>
                    </a:lnTo>
                    <a:lnTo>
                      <a:pt x="216" y="902"/>
                    </a:lnTo>
                    <a:lnTo>
                      <a:pt x="219" y="925"/>
                    </a:lnTo>
                    <a:lnTo>
                      <a:pt x="209" y="946"/>
                    </a:lnTo>
                    <a:lnTo>
                      <a:pt x="198" y="953"/>
                    </a:lnTo>
                    <a:lnTo>
                      <a:pt x="192" y="1011"/>
                    </a:lnTo>
                    <a:lnTo>
                      <a:pt x="167" y="1011"/>
                    </a:lnTo>
                    <a:lnTo>
                      <a:pt x="163" y="1004"/>
                    </a:lnTo>
                    <a:lnTo>
                      <a:pt x="161" y="987"/>
                    </a:lnTo>
                    <a:lnTo>
                      <a:pt x="145" y="980"/>
                    </a:lnTo>
                    <a:lnTo>
                      <a:pt x="143" y="976"/>
                    </a:lnTo>
                    <a:lnTo>
                      <a:pt x="130" y="965"/>
                    </a:lnTo>
                    <a:lnTo>
                      <a:pt x="126" y="959"/>
                    </a:lnTo>
                    <a:lnTo>
                      <a:pt x="126" y="949"/>
                    </a:lnTo>
                    <a:lnTo>
                      <a:pt x="123" y="943"/>
                    </a:lnTo>
                    <a:lnTo>
                      <a:pt x="122" y="932"/>
                    </a:lnTo>
                    <a:lnTo>
                      <a:pt x="121" y="929"/>
                    </a:lnTo>
                    <a:lnTo>
                      <a:pt x="122" y="924"/>
                    </a:lnTo>
                    <a:lnTo>
                      <a:pt x="120" y="922"/>
                    </a:lnTo>
                    <a:lnTo>
                      <a:pt x="117" y="921"/>
                    </a:lnTo>
                    <a:lnTo>
                      <a:pt x="102" y="875"/>
                    </a:lnTo>
                    <a:lnTo>
                      <a:pt x="70" y="770"/>
                    </a:lnTo>
                    <a:lnTo>
                      <a:pt x="45" y="688"/>
                    </a:lnTo>
                    <a:lnTo>
                      <a:pt x="0" y="555"/>
                    </a:lnTo>
                    <a:lnTo>
                      <a:pt x="17" y="542"/>
                    </a:lnTo>
                    <a:lnTo>
                      <a:pt x="37" y="562"/>
                    </a:lnTo>
                    <a:lnTo>
                      <a:pt x="38" y="550"/>
                    </a:lnTo>
                    <a:lnTo>
                      <a:pt x="38" y="532"/>
                    </a:lnTo>
                    <a:lnTo>
                      <a:pt x="33" y="525"/>
                    </a:lnTo>
                    <a:lnTo>
                      <a:pt x="37" y="517"/>
                    </a:lnTo>
                    <a:lnTo>
                      <a:pt x="63" y="517"/>
                    </a:lnTo>
                    <a:lnTo>
                      <a:pt x="44" y="495"/>
                    </a:lnTo>
                    <a:lnTo>
                      <a:pt x="60" y="456"/>
                    </a:lnTo>
                    <a:lnTo>
                      <a:pt x="79" y="437"/>
                    </a:lnTo>
                    <a:lnTo>
                      <a:pt x="72" y="424"/>
                    </a:lnTo>
                    <a:lnTo>
                      <a:pt x="90" y="394"/>
                    </a:lnTo>
                    <a:lnTo>
                      <a:pt x="88" y="384"/>
                    </a:lnTo>
                    <a:lnTo>
                      <a:pt x="77" y="381"/>
                    </a:lnTo>
                    <a:lnTo>
                      <a:pt x="77" y="362"/>
                    </a:lnTo>
                    <a:lnTo>
                      <a:pt x="72" y="359"/>
                    </a:lnTo>
                    <a:lnTo>
                      <a:pt x="79" y="342"/>
                    </a:lnTo>
                    <a:lnTo>
                      <a:pt x="69" y="333"/>
                    </a:lnTo>
                    <a:lnTo>
                      <a:pt x="73" y="298"/>
                    </a:lnTo>
                    <a:lnTo>
                      <a:pt x="90" y="273"/>
                    </a:lnTo>
                    <a:lnTo>
                      <a:pt x="86" y="241"/>
                    </a:lnTo>
                    <a:lnTo>
                      <a:pt x="83" y="214"/>
                    </a:lnTo>
                    <a:lnTo>
                      <a:pt x="147" y="22"/>
                    </a:lnTo>
                    <a:lnTo>
                      <a:pt x="176" y="21"/>
                    </a:lnTo>
                    <a:lnTo>
                      <a:pt x="188" y="54"/>
                    </a:lnTo>
                    <a:lnTo>
                      <a:pt x="213" y="64"/>
                    </a:lnTo>
                    <a:lnTo>
                      <a:pt x="260" y="24"/>
                    </a:lnTo>
                    <a:lnTo>
                      <a:pt x="279" y="21"/>
                    </a:lnTo>
                    <a:lnTo>
                      <a:pt x="283" y="3"/>
                    </a:lnTo>
                    <a:lnTo>
                      <a:pt x="298" y="0"/>
                    </a:lnTo>
                    <a:lnTo>
                      <a:pt x="380" y="41"/>
                    </a:lnTo>
                    <a:lnTo>
                      <a:pt x="454" y="276"/>
                    </a:lnTo>
                    <a:lnTo>
                      <a:pt x="460" y="281"/>
                    </a:lnTo>
                    <a:lnTo>
                      <a:pt x="456" y="291"/>
                    </a:lnTo>
                    <a:lnTo>
                      <a:pt x="465" y="301"/>
                    </a:lnTo>
                    <a:lnTo>
                      <a:pt x="461" y="310"/>
                    </a:lnTo>
                    <a:lnTo>
                      <a:pt x="468" y="334"/>
                    </a:lnTo>
                    <a:lnTo>
                      <a:pt x="477" y="336"/>
                    </a:lnTo>
                    <a:lnTo>
                      <a:pt x="480" y="330"/>
                    </a:lnTo>
                    <a:lnTo>
                      <a:pt x="501" y="341"/>
                    </a:lnTo>
                    <a:lnTo>
                      <a:pt x="528" y="335"/>
                    </a:lnTo>
                    <a:lnTo>
                      <a:pt x="537" y="354"/>
                    </a:lnTo>
                    <a:lnTo>
                      <a:pt x="525" y="361"/>
                    </a:lnTo>
                    <a:lnTo>
                      <a:pt x="545" y="380"/>
                    </a:lnTo>
                    <a:lnTo>
                      <a:pt x="543" y="403"/>
                    </a:lnTo>
                    <a:lnTo>
                      <a:pt x="554" y="421"/>
                    </a:lnTo>
                    <a:lnTo>
                      <a:pt x="572" y="431"/>
                    </a:lnTo>
                    <a:lnTo>
                      <a:pt x="579" y="415"/>
                    </a:lnTo>
                    <a:lnTo>
                      <a:pt x="597" y="415"/>
                    </a:lnTo>
                    <a:lnTo>
                      <a:pt x="601" y="422"/>
                    </a:lnTo>
                    <a:lnTo>
                      <a:pt x="625" y="452"/>
                    </a:lnTo>
                    <a:lnTo>
                      <a:pt x="616" y="468"/>
                    </a:lnTo>
                    <a:lnTo>
                      <a:pt x="649" y="475"/>
                    </a:lnTo>
                    <a:lnTo>
                      <a:pt x="645" y="487"/>
                    </a:lnTo>
                    <a:lnTo>
                      <a:pt x="625" y="523"/>
                    </a:lnTo>
                    <a:lnTo>
                      <a:pt x="608" y="528"/>
                    </a:lnTo>
                    <a:lnTo>
                      <a:pt x="594" y="524"/>
                    </a:lnTo>
                    <a:lnTo>
                      <a:pt x="572" y="552"/>
                    </a:lnTo>
                    <a:lnTo>
                      <a:pt x="569" y="567"/>
                    </a:lnTo>
                    <a:lnTo>
                      <a:pt x="539" y="573"/>
                    </a:lnTo>
                    <a:lnTo>
                      <a:pt x="533" y="578"/>
                    </a:lnTo>
                    <a:lnTo>
                      <a:pt x="532" y="598"/>
                    </a:lnTo>
                    <a:lnTo>
                      <a:pt x="521" y="597"/>
                    </a:lnTo>
                    <a:lnTo>
                      <a:pt x="519" y="590"/>
                    </a:lnTo>
                    <a:lnTo>
                      <a:pt x="517" y="596"/>
                    </a:lnTo>
                    <a:lnTo>
                      <a:pt x="519" y="618"/>
                    </a:lnTo>
                    <a:lnTo>
                      <a:pt x="511" y="621"/>
                    </a:lnTo>
                    <a:lnTo>
                      <a:pt x="495" y="604"/>
                    </a:lnTo>
                    <a:lnTo>
                      <a:pt x="478" y="606"/>
                    </a:lnTo>
                    <a:lnTo>
                      <a:pt x="464" y="623"/>
                    </a:lnTo>
                    <a:lnTo>
                      <a:pt x="451" y="620"/>
                    </a:lnTo>
                    <a:lnTo>
                      <a:pt x="438" y="640"/>
                    </a:lnTo>
                    <a:lnTo>
                      <a:pt x="448" y="661"/>
                    </a:lnTo>
                    <a:lnTo>
                      <a:pt x="445" y="670"/>
                    </a:lnTo>
                    <a:lnTo>
                      <a:pt x="412" y="659"/>
                    </a:lnTo>
                    <a:lnTo>
                      <a:pt x="402" y="666"/>
                    </a:lnTo>
                    <a:lnTo>
                      <a:pt x="397" y="648"/>
                    </a:lnTo>
                    <a:lnTo>
                      <a:pt x="402" y="625"/>
                    </a:lnTo>
                    <a:lnTo>
                      <a:pt x="398" y="615"/>
                    </a:lnTo>
                    <a:lnTo>
                      <a:pt x="383" y="607"/>
                    </a:lnTo>
                    <a:lnTo>
                      <a:pt x="380" y="595"/>
                    </a:lnTo>
                    <a:lnTo>
                      <a:pt x="378" y="608"/>
                    </a:lnTo>
                    <a:lnTo>
                      <a:pt x="388" y="614"/>
                    </a:lnTo>
                    <a:lnTo>
                      <a:pt x="392" y="630"/>
                    </a:lnTo>
                    <a:lnTo>
                      <a:pt x="374" y="651"/>
                    </a:lnTo>
                    <a:lnTo>
                      <a:pt x="380" y="686"/>
                    </a:lnTo>
                    <a:lnTo>
                      <a:pt x="375" y="693"/>
                    </a:lnTo>
                    <a:lnTo>
                      <a:pt x="379" y="733"/>
                    </a:lnTo>
                    <a:lnTo>
                      <a:pt x="364" y="765"/>
                    </a:lnTo>
                    <a:lnTo>
                      <a:pt x="354" y="770"/>
                    </a:lnTo>
                    <a:lnTo>
                      <a:pt x="341" y="756"/>
                    </a:lnTo>
                    <a:lnTo>
                      <a:pt x="333" y="756"/>
                    </a:lnTo>
                    <a:lnTo>
                      <a:pt x="327" y="789"/>
                    </a:lnTo>
                    <a:lnTo>
                      <a:pt x="313" y="803"/>
                    </a:lnTo>
                    <a:lnTo>
                      <a:pt x="302" y="806"/>
                    </a:lnTo>
                    <a:lnTo>
                      <a:pt x="296" y="777"/>
                    </a:lnTo>
                    <a:lnTo>
                      <a:pt x="298" y="764"/>
                    </a:lnTo>
                    <a:lnTo>
                      <a:pt x="288" y="789"/>
                    </a:lnTo>
                    <a:lnTo>
                      <a:pt x="287" y="800"/>
                    </a:lnTo>
                    <a:lnTo>
                      <a:pt x="297" y="822"/>
                    </a:lnTo>
                    <a:lnTo>
                      <a:pt x="294" y="829"/>
                    </a:lnTo>
                    <a:lnTo>
                      <a:pt x="288" y="823"/>
                    </a:lnTo>
                    <a:lnTo>
                      <a:pt x="271" y="773"/>
                    </a:lnTo>
                    <a:lnTo>
                      <a:pt x="274" y="768"/>
                    </a:lnTo>
                    <a:lnTo>
                      <a:pt x="271" y="763"/>
                    </a:lnTo>
                    <a:close/>
                    <a:moveTo>
                      <a:pt x="464" y="636"/>
                    </a:moveTo>
                    <a:lnTo>
                      <a:pt x="468" y="630"/>
                    </a:lnTo>
                    <a:lnTo>
                      <a:pt x="465" y="623"/>
                    </a:lnTo>
                    <a:lnTo>
                      <a:pt x="483" y="617"/>
                    </a:lnTo>
                    <a:lnTo>
                      <a:pt x="500" y="635"/>
                    </a:lnTo>
                    <a:lnTo>
                      <a:pt x="481" y="651"/>
                    </a:lnTo>
                    <a:lnTo>
                      <a:pt x="484" y="666"/>
                    </a:lnTo>
                    <a:lnTo>
                      <a:pt x="468" y="659"/>
                    </a:lnTo>
                    <a:lnTo>
                      <a:pt x="464" y="636"/>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descr="Light downward diagonal">
                <a:extLst>
                  <a:ext uri="{FF2B5EF4-FFF2-40B4-BE49-F238E27FC236}">
                    <a16:creationId xmlns:a16="http://schemas.microsoft.com/office/drawing/2014/main" id="{BED3968D-04D3-4350-A814-43DDD388341F}"/>
                  </a:ext>
                </a:extLst>
              </p:cNvPr>
              <p:cNvSpPr>
                <a:spLocks/>
              </p:cNvSpPr>
              <p:nvPr/>
            </p:nvSpPr>
            <p:spPr bwMode="auto">
              <a:xfrm>
                <a:off x="3656013" y="2301875"/>
                <a:ext cx="917575" cy="576263"/>
              </a:xfrm>
              <a:custGeom>
                <a:avLst/>
                <a:gdLst>
                  <a:gd name="T0" fmla="*/ 530560 w 1157"/>
                  <a:gd name="T1" fmla="*/ 565135 h 725"/>
                  <a:gd name="T2" fmla="*/ 250608 w 1157"/>
                  <a:gd name="T3" fmla="*/ 551623 h 725"/>
                  <a:gd name="T4" fmla="*/ 0 w 1157"/>
                  <a:gd name="T5" fmla="*/ 532546 h 725"/>
                  <a:gd name="T6" fmla="*/ 11103 w 1157"/>
                  <a:gd name="T7" fmla="*/ 410140 h 725"/>
                  <a:gd name="T8" fmla="*/ 31723 w 1157"/>
                  <a:gd name="T9" fmla="*/ 174071 h 725"/>
                  <a:gd name="T10" fmla="*/ 44412 w 1157"/>
                  <a:gd name="T11" fmla="*/ 0 h 725"/>
                  <a:gd name="T12" fmla="*/ 343397 w 1157"/>
                  <a:gd name="T13" fmla="*/ 22256 h 725"/>
                  <a:gd name="T14" fmla="*/ 634451 w 1157"/>
                  <a:gd name="T15" fmla="*/ 34973 h 725"/>
                  <a:gd name="T16" fmla="*/ 843027 w 1157"/>
                  <a:gd name="T17" fmla="*/ 50870 h 725"/>
                  <a:gd name="T18" fmla="*/ 847785 w 1157"/>
                  <a:gd name="T19" fmla="*/ 71536 h 725"/>
                  <a:gd name="T20" fmla="*/ 850958 w 1157"/>
                  <a:gd name="T21" fmla="*/ 77895 h 725"/>
                  <a:gd name="T22" fmla="*/ 853337 w 1157"/>
                  <a:gd name="T23" fmla="*/ 83459 h 725"/>
                  <a:gd name="T24" fmla="*/ 854923 w 1157"/>
                  <a:gd name="T25" fmla="*/ 92202 h 725"/>
                  <a:gd name="T26" fmla="*/ 853337 w 1157"/>
                  <a:gd name="T27" fmla="*/ 104125 h 725"/>
                  <a:gd name="T28" fmla="*/ 850958 w 1157"/>
                  <a:gd name="T29" fmla="*/ 112073 h 725"/>
                  <a:gd name="T30" fmla="*/ 848578 w 1157"/>
                  <a:gd name="T31" fmla="*/ 115253 h 725"/>
                  <a:gd name="T32" fmla="*/ 849371 w 1157"/>
                  <a:gd name="T33" fmla="*/ 120022 h 725"/>
                  <a:gd name="T34" fmla="*/ 851751 w 1157"/>
                  <a:gd name="T35" fmla="*/ 123996 h 725"/>
                  <a:gd name="T36" fmla="*/ 853337 w 1157"/>
                  <a:gd name="T37" fmla="*/ 140688 h 725"/>
                  <a:gd name="T38" fmla="*/ 851751 w 1157"/>
                  <a:gd name="T39" fmla="*/ 143072 h 725"/>
                  <a:gd name="T40" fmla="*/ 851751 w 1157"/>
                  <a:gd name="T41" fmla="*/ 148636 h 725"/>
                  <a:gd name="T42" fmla="*/ 850958 w 1157"/>
                  <a:gd name="T43" fmla="*/ 156585 h 725"/>
                  <a:gd name="T44" fmla="*/ 854130 w 1157"/>
                  <a:gd name="T45" fmla="*/ 161354 h 725"/>
                  <a:gd name="T46" fmla="*/ 854130 w 1157"/>
                  <a:gd name="T47" fmla="*/ 163738 h 725"/>
                  <a:gd name="T48" fmla="*/ 853337 w 1157"/>
                  <a:gd name="T49" fmla="*/ 168507 h 725"/>
                  <a:gd name="T50" fmla="*/ 850165 w 1157"/>
                  <a:gd name="T51" fmla="*/ 174866 h 725"/>
                  <a:gd name="T52" fmla="*/ 850958 w 1157"/>
                  <a:gd name="T53" fmla="*/ 179635 h 725"/>
                  <a:gd name="T54" fmla="*/ 853337 w 1157"/>
                  <a:gd name="T55" fmla="*/ 185994 h 725"/>
                  <a:gd name="T56" fmla="*/ 853337 w 1157"/>
                  <a:gd name="T57" fmla="*/ 193147 h 725"/>
                  <a:gd name="T58" fmla="*/ 859681 w 1157"/>
                  <a:gd name="T59" fmla="*/ 205070 h 725"/>
                  <a:gd name="T60" fmla="*/ 863647 w 1157"/>
                  <a:gd name="T61" fmla="*/ 235274 h 725"/>
                  <a:gd name="T62" fmla="*/ 868405 w 1157"/>
                  <a:gd name="T63" fmla="*/ 247197 h 725"/>
                  <a:gd name="T64" fmla="*/ 875543 w 1157"/>
                  <a:gd name="T65" fmla="*/ 263889 h 725"/>
                  <a:gd name="T66" fmla="*/ 884266 w 1157"/>
                  <a:gd name="T67" fmla="*/ 283760 h 725"/>
                  <a:gd name="T68" fmla="*/ 881887 w 1157"/>
                  <a:gd name="T69" fmla="*/ 298067 h 725"/>
                  <a:gd name="T70" fmla="*/ 883473 w 1157"/>
                  <a:gd name="T71" fmla="*/ 312374 h 725"/>
                  <a:gd name="T72" fmla="*/ 885059 w 1157"/>
                  <a:gd name="T73" fmla="*/ 321912 h 725"/>
                  <a:gd name="T74" fmla="*/ 884266 w 1157"/>
                  <a:gd name="T75" fmla="*/ 333835 h 725"/>
                  <a:gd name="T76" fmla="*/ 885059 w 1157"/>
                  <a:gd name="T77" fmla="*/ 346553 h 725"/>
                  <a:gd name="T78" fmla="*/ 886646 w 1157"/>
                  <a:gd name="T79" fmla="*/ 372783 h 725"/>
                  <a:gd name="T80" fmla="*/ 885059 w 1157"/>
                  <a:gd name="T81" fmla="*/ 386295 h 725"/>
                  <a:gd name="T82" fmla="*/ 889818 w 1157"/>
                  <a:gd name="T83" fmla="*/ 394243 h 725"/>
                  <a:gd name="T84" fmla="*/ 890611 w 1157"/>
                  <a:gd name="T85" fmla="*/ 400602 h 725"/>
                  <a:gd name="T86" fmla="*/ 891404 w 1157"/>
                  <a:gd name="T87" fmla="*/ 412525 h 725"/>
                  <a:gd name="T88" fmla="*/ 891404 w 1157"/>
                  <a:gd name="T89" fmla="*/ 430806 h 725"/>
                  <a:gd name="T90" fmla="*/ 889818 w 1157"/>
                  <a:gd name="T91" fmla="*/ 453857 h 725"/>
                  <a:gd name="T92" fmla="*/ 893783 w 1157"/>
                  <a:gd name="T93" fmla="*/ 461010 h 725"/>
                  <a:gd name="T94" fmla="*/ 899335 w 1157"/>
                  <a:gd name="T95" fmla="*/ 488830 h 725"/>
                  <a:gd name="T96" fmla="*/ 910437 w 1157"/>
                  <a:gd name="T97" fmla="*/ 503137 h 725"/>
                  <a:gd name="T98" fmla="*/ 914403 w 1157"/>
                  <a:gd name="T99" fmla="*/ 526983 h 725"/>
                  <a:gd name="T100" fmla="*/ 917575 w 1157"/>
                  <a:gd name="T101" fmla="*/ 547649 h 725"/>
                  <a:gd name="T102" fmla="*/ 915989 w 1157"/>
                  <a:gd name="T103" fmla="*/ 576263 h 725"/>
                  <a:gd name="T104" fmla="*/ 739136 w 1157"/>
                  <a:gd name="T105" fmla="*/ 573878 h 7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7"/>
                  <a:gd name="T160" fmla="*/ 0 h 725"/>
                  <a:gd name="T161" fmla="*/ 1157 w 1157"/>
                  <a:gd name="T162" fmla="*/ 725 h 7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7" h="725">
                    <a:moveTo>
                      <a:pt x="821" y="718"/>
                    </a:moveTo>
                    <a:lnTo>
                      <a:pt x="778" y="716"/>
                    </a:lnTo>
                    <a:lnTo>
                      <a:pt x="669" y="711"/>
                    </a:lnTo>
                    <a:lnTo>
                      <a:pt x="645" y="710"/>
                    </a:lnTo>
                    <a:lnTo>
                      <a:pt x="545" y="707"/>
                    </a:lnTo>
                    <a:lnTo>
                      <a:pt x="316" y="694"/>
                    </a:lnTo>
                    <a:lnTo>
                      <a:pt x="171" y="684"/>
                    </a:lnTo>
                    <a:lnTo>
                      <a:pt x="163" y="684"/>
                    </a:lnTo>
                    <a:lnTo>
                      <a:pt x="0" y="670"/>
                    </a:lnTo>
                    <a:lnTo>
                      <a:pt x="7" y="596"/>
                    </a:lnTo>
                    <a:lnTo>
                      <a:pt x="12" y="538"/>
                    </a:lnTo>
                    <a:lnTo>
                      <a:pt x="14" y="516"/>
                    </a:lnTo>
                    <a:lnTo>
                      <a:pt x="27" y="364"/>
                    </a:lnTo>
                    <a:lnTo>
                      <a:pt x="28" y="350"/>
                    </a:lnTo>
                    <a:lnTo>
                      <a:pt x="40" y="219"/>
                    </a:lnTo>
                    <a:lnTo>
                      <a:pt x="46" y="134"/>
                    </a:lnTo>
                    <a:lnTo>
                      <a:pt x="51" y="77"/>
                    </a:lnTo>
                    <a:lnTo>
                      <a:pt x="56" y="0"/>
                    </a:lnTo>
                    <a:lnTo>
                      <a:pt x="221" y="14"/>
                    </a:lnTo>
                    <a:lnTo>
                      <a:pt x="355" y="23"/>
                    </a:lnTo>
                    <a:lnTo>
                      <a:pt x="433" y="28"/>
                    </a:lnTo>
                    <a:lnTo>
                      <a:pt x="626" y="37"/>
                    </a:lnTo>
                    <a:lnTo>
                      <a:pt x="722" y="41"/>
                    </a:lnTo>
                    <a:lnTo>
                      <a:pt x="800" y="44"/>
                    </a:lnTo>
                    <a:lnTo>
                      <a:pt x="957" y="48"/>
                    </a:lnTo>
                    <a:lnTo>
                      <a:pt x="1062" y="50"/>
                    </a:lnTo>
                    <a:lnTo>
                      <a:pt x="1063" y="64"/>
                    </a:lnTo>
                    <a:lnTo>
                      <a:pt x="1069" y="77"/>
                    </a:lnTo>
                    <a:lnTo>
                      <a:pt x="1070" y="85"/>
                    </a:lnTo>
                    <a:lnTo>
                      <a:pt x="1069" y="90"/>
                    </a:lnTo>
                    <a:lnTo>
                      <a:pt x="1071" y="91"/>
                    </a:lnTo>
                    <a:lnTo>
                      <a:pt x="1069" y="93"/>
                    </a:lnTo>
                    <a:lnTo>
                      <a:pt x="1073" y="98"/>
                    </a:lnTo>
                    <a:lnTo>
                      <a:pt x="1074" y="101"/>
                    </a:lnTo>
                    <a:lnTo>
                      <a:pt x="1073" y="104"/>
                    </a:lnTo>
                    <a:lnTo>
                      <a:pt x="1076" y="105"/>
                    </a:lnTo>
                    <a:lnTo>
                      <a:pt x="1074" y="109"/>
                    </a:lnTo>
                    <a:lnTo>
                      <a:pt x="1078" y="114"/>
                    </a:lnTo>
                    <a:lnTo>
                      <a:pt x="1078" y="116"/>
                    </a:lnTo>
                    <a:lnTo>
                      <a:pt x="1080" y="121"/>
                    </a:lnTo>
                    <a:lnTo>
                      <a:pt x="1079" y="131"/>
                    </a:lnTo>
                    <a:lnTo>
                      <a:pt x="1076" y="131"/>
                    </a:lnTo>
                    <a:lnTo>
                      <a:pt x="1077" y="133"/>
                    </a:lnTo>
                    <a:lnTo>
                      <a:pt x="1073" y="134"/>
                    </a:lnTo>
                    <a:lnTo>
                      <a:pt x="1073" y="141"/>
                    </a:lnTo>
                    <a:lnTo>
                      <a:pt x="1071" y="141"/>
                    </a:lnTo>
                    <a:lnTo>
                      <a:pt x="1072" y="143"/>
                    </a:lnTo>
                    <a:lnTo>
                      <a:pt x="1070" y="145"/>
                    </a:lnTo>
                    <a:lnTo>
                      <a:pt x="1072" y="149"/>
                    </a:lnTo>
                    <a:lnTo>
                      <a:pt x="1071" y="150"/>
                    </a:lnTo>
                    <a:lnTo>
                      <a:pt x="1071" y="151"/>
                    </a:lnTo>
                    <a:lnTo>
                      <a:pt x="1073" y="152"/>
                    </a:lnTo>
                    <a:lnTo>
                      <a:pt x="1072" y="156"/>
                    </a:lnTo>
                    <a:lnTo>
                      <a:pt x="1074" y="156"/>
                    </a:lnTo>
                    <a:lnTo>
                      <a:pt x="1072" y="173"/>
                    </a:lnTo>
                    <a:lnTo>
                      <a:pt x="1077" y="173"/>
                    </a:lnTo>
                    <a:lnTo>
                      <a:pt x="1076" y="177"/>
                    </a:lnTo>
                    <a:lnTo>
                      <a:pt x="1071" y="176"/>
                    </a:lnTo>
                    <a:lnTo>
                      <a:pt x="1072" y="179"/>
                    </a:lnTo>
                    <a:lnTo>
                      <a:pt x="1074" y="180"/>
                    </a:lnTo>
                    <a:lnTo>
                      <a:pt x="1070" y="183"/>
                    </a:lnTo>
                    <a:lnTo>
                      <a:pt x="1073" y="184"/>
                    </a:lnTo>
                    <a:lnTo>
                      <a:pt x="1074" y="187"/>
                    </a:lnTo>
                    <a:lnTo>
                      <a:pt x="1071" y="189"/>
                    </a:lnTo>
                    <a:lnTo>
                      <a:pt x="1074" y="189"/>
                    </a:lnTo>
                    <a:lnTo>
                      <a:pt x="1073" y="197"/>
                    </a:lnTo>
                    <a:lnTo>
                      <a:pt x="1077" y="198"/>
                    </a:lnTo>
                    <a:lnTo>
                      <a:pt x="1074" y="201"/>
                    </a:lnTo>
                    <a:lnTo>
                      <a:pt x="1077" y="203"/>
                    </a:lnTo>
                    <a:lnTo>
                      <a:pt x="1077" y="204"/>
                    </a:lnTo>
                    <a:lnTo>
                      <a:pt x="1074" y="205"/>
                    </a:lnTo>
                    <a:lnTo>
                      <a:pt x="1077" y="206"/>
                    </a:lnTo>
                    <a:lnTo>
                      <a:pt x="1077" y="207"/>
                    </a:lnTo>
                    <a:lnTo>
                      <a:pt x="1073" y="211"/>
                    </a:lnTo>
                    <a:lnTo>
                      <a:pt x="1076" y="212"/>
                    </a:lnTo>
                    <a:lnTo>
                      <a:pt x="1074" y="218"/>
                    </a:lnTo>
                    <a:lnTo>
                      <a:pt x="1077" y="219"/>
                    </a:lnTo>
                    <a:lnTo>
                      <a:pt x="1072" y="220"/>
                    </a:lnTo>
                    <a:lnTo>
                      <a:pt x="1077" y="224"/>
                    </a:lnTo>
                    <a:lnTo>
                      <a:pt x="1074" y="224"/>
                    </a:lnTo>
                    <a:lnTo>
                      <a:pt x="1073" y="226"/>
                    </a:lnTo>
                    <a:lnTo>
                      <a:pt x="1073" y="230"/>
                    </a:lnTo>
                    <a:lnTo>
                      <a:pt x="1073" y="232"/>
                    </a:lnTo>
                    <a:lnTo>
                      <a:pt x="1076" y="234"/>
                    </a:lnTo>
                    <a:lnTo>
                      <a:pt x="1073" y="236"/>
                    </a:lnTo>
                    <a:lnTo>
                      <a:pt x="1076" y="237"/>
                    </a:lnTo>
                    <a:lnTo>
                      <a:pt x="1076" y="243"/>
                    </a:lnTo>
                    <a:lnTo>
                      <a:pt x="1078" y="247"/>
                    </a:lnTo>
                    <a:lnTo>
                      <a:pt x="1079" y="254"/>
                    </a:lnTo>
                    <a:lnTo>
                      <a:pt x="1084" y="258"/>
                    </a:lnTo>
                    <a:lnTo>
                      <a:pt x="1086" y="279"/>
                    </a:lnTo>
                    <a:lnTo>
                      <a:pt x="1091" y="287"/>
                    </a:lnTo>
                    <a:lnTo>
                      <a:pt x="1089" y="296"/>
                    </a:lnTo>
                    <a:lnTo>
                      <a:pt x="1093" y="297"/>
                    </a:lnTo>
                    <a:lnTo>
                      <a:pt x="1096" y="307"/>
                    </a:lnTo>
                    <a:lnTo>
                      <a:pt x="1095" y="311"/>
                    </a:lnTo>
                    <a:lnTo>
                      <a:pt x="1099" y="315"/>
                    </a:lnTo>
                    <a:lnTo>
                      <a:pt x="1103" y="322"/>
                    </a:lnTo>
                    <a:lnTo>
                      <a:pt x="1104" y="332"/>
                    </a:lnTo>
                    <a:lnTo>
                      <a:pt x="1109" y="341"/>
                    </a:lnTo>
                    <a:lnTo>
                      <a:pt x="1111" y="354"/>
                    </a:lnTo>
                    <a:lnTo>
                      <a:pt x="1115" y="357"/>
                    </a:lnTo>
                    <a:lnTo>
                      <a:pt x="1114" y="365"/>
                    </a:lnTo>
                    <a:lnTo>
                      <a:pt x="1115" y="369"/>
                    </a:lnTo>
                    <a:lnTo>
                      <a:pt x="1112" y="375"/>
                    </a:lnTo>
                    <a:lnTo>
                      <a:pt x="1115" y="379"/>
                    </a:lnTo>
                    <a:lnTo>
                      <a:pt x="1112" y="387"/>
                    </a:lnTo>
                    <a:lnTo>
                      <a:pt x="1114" y="393"/>
                    </a:lnTo>
                    <a:lnTo>
                      <a:pt x="1111" y="398"/>
                    </a:lnTo>
                    <a:lnTo>
                      <a:pt x="1115" y="399"/>
                    </a:lnTo>
                    <a:lnTo>
                      <a:pt x="1116" y="405"/>
                    </a:lnTo>
                    <a:lnTo>
                      <a:pt x="1114" y="409"/>
                    </a:lnTo>
                    <a:lnTo>
                      <a:pt x="1116" y="414"/>
                    </a:lnTo>
                    <a:lnTo>
                      <a:pt x="1115" y="420"/>
                    </a:lnTo>
                    <a:lnTo>
                      <a:pt x="1116" y="424"/>
                    </a:lnTo>
                    <a:lnTo>
                      <a:pt x="1114" y="432"/>
                    </a:lnTo>
                    <a:lnTo>
                      <a:pt x="1116" y="436"/>
                    </a:lnTo>
                    <a:lnTo>
                      <a:pt x="1117" y="452"/>
                    </a:lnTo>
                    <a:lnTo>
                      <a:pt x="1116" y="455"/>
                    </a:lnTo>
                    <a:lnTo>
                      <a:pt x="1118" y="469"/>
                    </a:lnTo>
                    <a:lnTo>
                      <a:pt x="1117" y="471"/>
                    </a:lnTo>
                    <a:lnTo>
                      <a:pt x="1118" y="482"/>
                    </a:lnTo>
                    <a:lnTo>
                      <a:pt x="1116" y="486"/>
                    </a:lnTo>
                    <a:lnTo>
                      <a:pt x="1117" y="489"/>
                    </a:lnTo>
                    <a:lnTo>
                      <a:pt x="1118" y="496"/>
                    </a:lnTo>
                    <a:lnTo>
                      <a:pt x="1122" y="496"/>
                    </a:lnTo>
                    <a:lnTo>
                      <a:pt x="1121" y="499"/>
                    </a:lnTo>
                    <a:lnTo>
                      <a:pt x="1123" y="500"/>
                    </a:lnTo>
                    <a:lnTo>
                      <a:pt x="1123" y="504"/>
                    </a:lnTo>
                    <a:lnTo>
                      <a:pt x="1126" y="504"/>
                    </a:lnTo>
                    <a:lnTo>
                      <a:pt x="1127" y="506"/>
                    </a:lnTo>
                    <a:lnTo>
                      <a:pt x="1124" y="519"/>
                    </a:lnTo>
                    <a:lnTo>
                      <a:pt x="1125" y="523"/>
                    </a:lnTo>
                    <a:lnTo>
                      <a:pt x="1122" y="530"/>
                    </a:lnTo>
                    <a:lnTo>
                      <a:pt x="1124" y="542"/>
                    </a:lnTo>
                    <a:lnTo>
                      <a:pt x="1123" y="553"/>
                    </a:lnTo>
                    <a:lnTo>
                      <a:pt x="1122" y="560"/>
                    </a:lnTo>
                    <a:lnTo>
                      <a:pt x="1122" y="571"/>
                    </a:lnTo>
                    <a:lnTo>
                      <a:pt x="1123" y="572"/>
                    </a:lnTo>
                    <a:lnTo>
                      <a:pt x="1125" y="577"/>
                    </a:lnTo>
                    <a:lnTo>
                      <a:pt x="1127" y="580"/>
                    </a:lnTo>
                    <a:lnTo>
                      <a:pt x="1130" y="602"/>
                    </a:lnTo>
                    <a:lnTo>
                      <a:pt x="1133" y="606"/>
                    </a:lnTo>
                    <a:lnTo>
                      <a:pt x="1134" y="615"/>
                    </a:lnTo>
                    <a:lnTo>
                      <a:pt x="1137" y="619"/>
                    </a:lnTo>
                    <a:lnTo>
                      <a:pt x="1142" y="630"/>
                    </a:lnTo>
                    <a:lnTo>
                      <a:pt x="1148" y="633"/>
                    </a:lnTo>
                    <a:lnTo>
                      <a:pt x="1151" y="636"/>
                    </a:lnTo>
                    <a:lnTo>
                      <a:pt x="1151" y="657"/>
                    </a:lnTo>
                    <a:lnTo>
                      <a:pt x="1153" y="663"/>
                    </a:lnTo>
                    <a:lnTo>
                      <a:pt x="1153" y="667"/>
                    </a:lnTo>
                    <a:lnTo>
                      <a:pt x="1155" y="671"/>
                    </a:lnTo>
                    <a:lnTo>
                      <a:pt x="1157" y="689"/>
                    </a:lnTo>
                    <a:lnTo>
                      <a:pt x="1154" y="705"/>
                    </a:lnTo>
                    <a:lnTo>
                      <a:pt x="1156" y="722"/>
                    </a:lnTo>
                    <a:lnTo>
                      <a:pt x="1155" y="725"/>
                    </a:lnTo>
                    <a:lnTo>
                      <a:pt x="1053" y="723"/>
                    </a:lnTo>
                    <a:lnTo>
                      <a:pt x="937" y="723"/>
                    </a:lnTo>
                    <a:lnTo>
                      <a:pt x="932" y="722"/>
                    </a:lnTo>
                    <a:lnTo>
                      <a:pt x="821" y="718"/>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descr="Light downward diagonal">
                <a:extLst>
                  <a:ext uri="{FF2B5EF4-FFF2-40B4-BE49-F238E27FC236}">
                    <a16:creationId xmlns:a16="http://schemas.microsoft.com/office/drawing/2014/main" id="{31F6CC2D-C6A5-4A3F-B0BB-CBC253E6D514}"/>
                  </a:ext>
                </a:extLst>
              </p:cNvPr>
              <p:cNvSpPr>
                <a:spLocks/>
              </p:cNvSpPr>
              <p:nvPr/>
            </p:nvSpPr>
            <p:spPr bwMode="auto">
              <a:xfrm>
                <a:off x="3611563" y="2833688"/>
                <a:ext cx="974725" cy="650875"/>
              </a:xfrm>
              <a:custGeom>
                <a:avLst/>
                <a:gdLst>
                  <a:gd name="T0" fmla="*/ 70701 w 1227"/>
                  <a:gd name="T1" fmla="*/ 522925 h 819"/>
                  <a:gd name="T2" fmla="*/ 7150 w 1227"/>
                  <a:gd name="T3" fmla="*/ 428354 h 819"/>
                  <a:gd name="T4" fmla="*/ 16682 w 1227"/>
                  <a:gd name="T5" fmla="*/ 308351 h 819"/>
                  <a:gd name="T6" fmla="*/ 30981 w 1227"/>
                  <a:gd name="T7" fmla="*/ 165302 h 819"/>
                  <a:gd name="T8" fmla="*/ 43692 w 1227"/>
                  <a:gd name="T9" fmla="*/ 0 h 819"/>
                  <a:gd name="T10" fmla="*/ 294721 w 1227"/>
                  <a:gd name="T11" fmla="*/ 19073 h 819"/>
                  <a:gd name="T12" fmla="*/ 575143 w 1227"/>
                  <a:gd name="T13" fmla="*/ 32583 h 819"/>
                  <a:gd name="T14" fmla="*/ 784070 w 1227"/>
                  <a:gd name="T15" fmla="*/ 41325 h 819"/>
                  <a:gd name="T16" fmla="*/ 961220 w 1227"/>
                  <a:gd name="T17" fmla="*/ 43710 h 819"/>
                  <a:gd name="T18" fmla="*/ 950099 w 1227"/>
                  <a:gd name="T19" fmla="*/ 77882 h 819"/>
                  <a:gd name="T20" fmla="*/ 926267 w 1227"/>
                  <a:gd name="T21" fmla="*/ 104108 h 819"/>
                  <a:gd name="T22" fmla="*/ 944538 w 1227"/>
                  <a:gd name="T23" fmla="*/ 135102 h 819"/>
                  <a:gd name="T24" fmla="*/ 971547 w 1227"/>
                  <a:gd name="T25" fmla="*/ 150202 h 819"/>
                  <a:gd name="T26" fmla="*/ 973931 w 1227"/>
                  <a:gd name="T27" fmla="*/ 212190 h 819"/>
                  <a:gd name="T28" fmla="*/ 973931 w 1227"/>
                  <a:gd name="T29" fmla="*/ 289278 h 819"/>
                  <a:gd name="T30" fmla="*/ 972342 w 1227"/>
                  <a:gd name="T31" fmla="*/ 472063 h 819"/>
                  <a:gd name="T32" fmla="*/ 955659 w 1227"/>
                  <a:gd name="T33" fmla="*/ 483189 h 819"/>
                  <a:gd name="T34" fmla="*/ 964398 w 1227"/>
                  <a:gd name="T35" fmla="*/ 497494 h 819"/>
                  <a:gd name="T36" fmla="*/ 958043 w 1227"/>
                  <a:gd name="T37" fmla="*/ 513389 h 819"/>
                  <a:gd name="T38" fmla="*/ 959631 w 1227"/>
                  <a:gd name="T39" fmla="*/ 519746 h 819"/>
                  <a:gd name="T40" fmla="*/ 973136 w 1227"/>
                  <a:gd name="T41" fmla="*/ 538025 h 819"/>
                  <a:gd name="T42" fmla="*/ 969164 w 1227"/>
                  <a:gd name="T43" fmla="*/ 549151 h 819"/>
                  <a:gd name="T44" fmla="*/ 965192 w 1227"/>
                  <a:gd name="T45" fmla="*/ 563456 h 819"/>
                  <a:gd name="T46" fmla="*/ 962015 w 1227"/>
                  <a:gd name="T47" fmla="*/ 578556 h 819"/>
                  <a:gd name="T48" fmla="*/ 955659 w 1227"/>
                  <a:gd name="T49" fmla="*/ 589682 h 819"/>
                  <a:gd name="T50" fmla="*/ 948510 w 1227"/>
                  <a:gd name="T51" fmla="*/ 603987 h 819"/>
                  <a:gd name="T52" fmla="*/ 961220 w 1227"/>
                  <a:gd name="T53" fmla="*/ 619881 h 819"/>
                  <a:gd name="T54" fmla="*/ 965987 w 1227"/>
                  <a:gd name="T55" fmla="*/ 635775 h 819"/>
                  <a:gd name="T56" fmla="*/ 973931 w 1227"/>
                  <a:gd name="T57" fmla="*/ 650080 h 819"/>
                  <a:gd name="T58" fmla="*/ 955659 w 1227"/>
                  <a:gd name="T59" fmla="*/ 645312 h 819"/>
                  <a:gd name="T60" fmla="*/ 948510 w 1227"/>
                  <a:gd name="T61" fmla="*/ 638954 h 819"/>
                  <a:gd name="T62" fmla="*/ 941360 w 1227"/>
                  <a:gd name="T63" fmla="*/ 623855 h 819"/>
                  <a:gd name="T64" fmla="*/ 928650 w 1227"/>
                  <a:gd name="T65" fmla="*/ 618292 h 819"/>
                  <a:gd name="T66" fmla="*/ 913556 w 1227"/>
                  <a:gd name="T67" fmla="*/ 607165 h 819"/>
                  <a:gd name="T68" fmla="*/ 906407 w 1227"/>
                  <a:gd name="T69" fmla="*/ 603192 h 819"/>
                  <a:gd name="T70" fmla="*/ 884958 w 1227"/>
                  <a:gd name="T71" fmla="*/ 600013 h 819"/>
                  <a:gd name="T72" fmla="*/ 873042 w 1227"/>
                  <a:gd name="T73" fmla="*/ 588092 h 819"/>
                  <a:gd name="T74" fmla="*/ 862715 w 1227"/>
                  <a:gd name="T75" fmla="*/ 583324 h 819"/>
                  <a:gd name="T76" fmla="*/ 840472 w 1227"/>
                  <a:gd name="T77" fmla="*/ 584119 h 819"/>
                  <a:gd name="T78" fmla="*/ 821406 w 1227"/>
                  <a:gd name="T79" fmla="*/ 583324 h 819"/>
                  <a:gd name="T80" fmla="*/ 803135 w 1227"/>
                  <a:gd name="T81" fmla="*/ 584913 h 819"/>
                  <a:gd name="T82" fmla="*/ 788042 w 1227"/>
                  <a:gd name="T83" fmla="*/ 583324 h 819"/>
                  <a:gd name="T84" fmla="*/ 778509 w 1227"/>
                  <a:gd name="T85" fmla="*/ 597629 h 819"/>
                  <a:gd name="T86" fmla="*/ 757855 w 1227"/>
                  <a:gd name="T87" fmla="*/ 591271 h 819"/>
                  <a:gd name="T88" fmla="*/ 752294 w 1227"/>
                  <a:gd name="T89" fmla="*/ 585708 h 819"/>
                  <a:gd name="T90" fmla="*/ 715752 w 1227"/>
                  <a:gd name="T91" fmla="*/ 567429 h 819"/>
                  <a:gd name="T92" fmla="*/ 578321 w 1227"/>
                  <a:gd name="T93" fmla="*/ 553125 h 819"/>
                  <a:gd name="T94" fmla="*/ 251029 w 1227"/>
                  <a:gd name="T95" fmla="*/ 537230 h 8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7"/>
                  <a:gd name="T145" fmla="*/ 0 h 819"/>
                  <a:gd name="T146" fmla="*/ 1227 w 1227"/>
                  <a:gd name="T147" fmla="*/ 819 h 8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7" h="819">
                    <a:moveTo>
                      <a:pt x="203" y="667"/>
                    </a:moveTo>
                    <a:lnTo>
                      <a:pt x="168" y="664"/>
                    </a:lnTo>
                    <a:lnTo>
                      <a:pt x="89" y="658"/>
                    </a:lnTo>
                    <a:lnTo>
                      <a:pt x="0" y="650"/>
                    </a:lnTo>
                    <a:lnTo>
                      <a:pt x="8" y="544"/>
                    </a:lnTo>
                    <a:lnTo>
                      <a:pt x="9" y="539"/>
                    </a:lnTo>
                    <a:lnTo>
                      <a:pt x="15" y="461"/>
                    </a:lnTo>
                    <a:lnTo>
                      <a:pt x="21" y="396"/>
                    </a:lnTo>
                    <a:lnTo>
                      <a:pt x="21" y="388"/>
                    </a:lnTo>
                    <a:lnTo>
                      <a:pt x="29" y="302"/>
                    </a:lnTo>
                    <a:lnTo>
                      <a:pt x="37" y="208"/>
                    </a:lnTo>
                    <a:lnTo>
                      <a:pt x="39" y="208"/>
                    </a:lnTo>
                    <a:lnTo>
                      <a:pt x="43" y="161"/>
                    </a:lnTo>
                    <a:lnTo>
                      <a:pt x="54" y="14"/>
                    </a:lnTo>
                    <a:lnTo>
                      <a:pt x="55" y="0"/>
                    </a:lnTo>
                    <a:lnTo>
                      <a:pt x="218" y="14"/>
                    </a:lnTo>
                    <a:lnTo>
                      <a:pt x="226" y="14"/>
                    </a:lnTo>
                    <a:lnTo>
                      <a:pt x="371" y="24"/>
                    </a:lnTo>
                    <a:lnTo>
                      <a:pt x="600" y="37"/>
                    </a:lnTo>
                    <a:lnTo>
                      <a:pt x="700" y="40"/>
                    </a:lnTo>
                    <a:lnTo>
                      <a:pt x="724" y="41"/>
                    </a:lnTo>
                    <a:lnTo>
                      <a:pt x="833" y="46"/>
                    </a:lnTo>
                    <a:lnTo>
                      <a:pt x="876" y="48"/>
                    </a:lnTo>
                    <a:lnTo>
                      <a:pt x="987" y="52"/>
                    </a:lnTo>
                    <a:lnTo>
                      <a:pt x="992" y="53"/>
                    </a:lnTo>
                    <a:lnTo>
                      <a:pt x="1108" y="53"/>
                    </a:lnTo>
                    <a:lnTo>
                      <a:pt x="1210" y="55"/>
                    </a:lnTo>
                    <a:lnTo>
                      <a:pt x="1207" y="80"/>
                    </a:lnTo>
                    <a:lnTo>
                      <a:pt x="1204" y="83"/>
                    </a:lnTo>
                    <a:lnTo>
                      <a:pt x="1196" y="98"/>
                    </a:lnTo>
                    <a:lnTo>
                      <a:pt x="1169" y="117"/>
                    </a:lnTo>
                    <a:lnTo>
                      <a:pt x="1165" y="126"/>
                    </a:lnTo>
                    <a:lnTo>
                      <a:pt x="1166" y="131"/>
                    </a:lnTo>
                    <a:lnTo>
                      <a:pt x="1178" y="146"/>
                    </a:lnTo>
                    <a:lnTo>
                      <a:pt x="1182" y="160"/>
                    </a:lnTo>
                    <a:lnTo>
                      <a:pt x="1189" y="170"/>
                    </a:lnTo>
                    <a:lnTo>
                      <a:pt x="1203" y="174"/>
                    </a:lnTo>
                    <a:lnTo>
                      <a:pt x="1215" y="178"/>
                    </a:lnTo>
                    <a:lnTo>
                      <a:pt x="1223" y="189"/>
                    </a:lnTo>
                    <a:lnTo>
                      <a:pt x="1226" y="196"/>
                    </a:lnTo>
                    <a:lnTo>
                      <a:pt x="1227" y="200"/>
                    </a:lnTo>
                    <a:lnTo>
                      <a:pt x="1226" y="267"/>
                    </a:lnTo>
                    <a:lnTo>
                      <a:pt x="1226" y="305"/>
                    </a:lnTo>
                    <a:lnTo>
                      <a:pt x="1226" y="343"/>
                    </a:lnTo>
                    <a:lnTo>
                      <a:pt x="1226" y="364"/>
                    </a:lnTo>
                    <a:lnTo>
                      <a:pt x="1225" y="439"/>
                    </a:lnTo>
                    <a:lnTo>
                      <a:pt x="1225" y="516"/>
                    </a:lnTo>
                    <a:lnTo>
                      <a:pt x="1224" y="594"/>
                    </a:lnTo>
                    <a:lnTo>
                      <a:pt x="1202" y="593"/>
                    </a:lnTo>
                    <a:lnTo>
                      <a:pt x="1204" y="598"/>
                    </a:lnTo>
                    <a:lnTo>
                      <a:pt x="1203" y="608"/>
                    </a:lnTo>
                    <a:lnTo>
                      <a:pt x="1208" y="616"/>
                    </a:lnTo>
                    <a:lnTo>
                      <a:pt x="1214" y="620"/>
                    </a:lnTo>
                    <a:lnTo>
                      <a:pt x="1214" y="626"/>
                    </a:lnTo>
                    <a:lnTo>
                      <a:pt x="1211" y="637"/>
                    </a:lnTo>
                    <a:lnTo>
                      <a:pt x="1204" y="641"/>
                    </a:lnTo>
                    <a:lnTo>
                      <a:pt x="1206" y="646"/>
                    </a:lnTo>
                    <a:lnTo>
                      <a:pt x="1208" y="649"/>
                    </a:lnTo>
                    <a:lnTo>
                      <a:pt x="1207" y="652"/>
                    </a:lnTo>
                    <a:lnTo>
                      <a:pt x="1208" y="654"/>
                    </a:lnTo>
                    <a:lnTo>
                      <a:pt x="1219" y="657"/>
                    </a:lnTo>
                    <a:lnTo>
                      <a:pt x="1222" y="659"/>
                    </a:lnTo>
                    <a:lnTo>
                      <a:pt x="1225" y="677"/>
                    </a:lnTo>
                    <a:lnTo>
                      <a:pt x="1224" y="686"/>
                    </a:lnTo>
                    <a:lnTo>
                      <a:pt x="1223" y="688"/>
                    </a:lnTo>
                    <a:lnTo>
                      <a:pt x="1220" y="691"/>
                    </a:lnTo>
                    <a:lnTo>
                      <a:pt x="1214" y="694"/>
                    </a:lnTo>
                    <a:lnTo>
                      <a:pt x="1217" y="703"/>
                    </a:lnTo>
                    <a:lnTo>
                      <a:pt x="1215" y="709"/>
                    </a:lnTo>
                    <a:lnTo>
                      <a:pt x="1215" y="716"/>
                    </a:lnTo>
                    <a:lnTo>
                      <a:pt x="1210" y="724"/>
                    </a:lnTo>
                    <a:lnTo>
                      <a:pt x="1211" y="728"/>
                    </a:lnTo>
                    <a:lnTo>
                      <a:pt x="1208" y="739"/>
                    </a:lnTo>
                    <a:lnTo>
                      <a:pt x="1206" y="742"/>
                    </a:lnTo>
                    <a:lnTo>
                      <a:pt x="1203" y="742"/>
                    </a:lnTo>
                    <a:lnTo>
                      <a:pt x="1201" y="749"/>
                    </a:lnTo>
                    <a:lnTo>
                      <a:pt x="1195" y="755"/>
                    </a:lnTo>
                    <a:lnTo>
                      <a:pt x="1194" y="760"/>
                    </a:lnTo>
                    <a:lnTo>
                      <a:pt x="1196" y="770"/>
                    </a:lnTo>
                    <a:lnTo>
                      <a:pt x="1207" y="779"/>
                    </a:lnTo>
                    <a:lnTo>
                      <a:pt x="1210" y="780"/>
                    </a:lnTo>
                    <a:lnTo>
                      <a:pt x="1215" y="787"/>
                    </a:lnTo>
                    <a:lnTo>
                      <a:pt x="1218" y="799"/>
                    </a:lnTo>
                    <a:lnTo>
                      <a:pt x="1216" y="800"/>
                    </a:lnTo>
                    <a:lnTo>
                      <a:pt x="1218" y="802"/>
                    </a:lnTo>
                    <a:lnTo>
                      <a:pt x="1219" y="812"/>
                    </a:lnTo>
                    <a:lnTo>
                      <a:pt x="1226" y="818"/>
                    </a:lnTo>
                    <a:lnTo>
                      <a:pt x="1217" y="819"/>
                    </a:lnTo>
                    <a:lnTo>
                      <a:pt x="1209" y="811"/>
                    </a:lnTo>
                    <a:lnTo>
                      <a:pt x="1203" y="812"/>
                    </a:lnTo>
                    <a:lnTo>
                      <a:pt x="1200" y="815"/>
                    </a:lnTo>
                    <a:lnTo>
                      <a:pt x="1195" y="811"/>
                    </a:lnTo>
                    <a:lnTo>
                      <a:pt x="1194" y="804"/>
                    </a:lnTo>
                    <a:lnTo>
                      <a:pt x="1182" y="792"/>
                    </a:lnTo>
                    <a:lnTo>
                      <a:pt x="1181" y="789"/>
                    </a:lnTo>
                    <a:lnTo>
                      <a:pt x="1185" y="785"/>
                    </a:lnTo>
                    <a:lnTo>
                      <a:pt x="1185" y="781"/>
                    </a:lnTo>
                    <a:lnTo>
                      <a:pt x="1180" y="779"/>
                    </a:lnTo>
                    <a:lnTo>
                      <a:pt x="1169" y="778"/>
                    </a:lnTo>
                    <a:lnTo>
                      <a:pt x="1166" y="775"/>
                    </a:lnTo>
                    <a:lnTo>
                      <a:pt x="1166" y="771"/>
                    </a:lnTo>
                    <a:lnTo>
                      <a:pt x="1150" y="764"/>
                    </a:lnTo>
                    <a:lnTo>
                      <a:pt x="1141" y="766"/>
                    </a:lnTo>
                    <a:lnTo>
                      <a:pt x="1140" y="765"/>
                    </a:lnTo>
                    <a:lnTo>
                      <a:pt x="1141" y="759"/>
                    </a:lnTo>
                    <a:lnTo>
                      <a:pt x="1139" y="758"/>
                    </a:lnTo>
                    <a:lnTo>
                      <a:pt x="1133" y="758"/>
                    </a:lnTo>
                    <a:lnTo>
                      <a:pt x="1114" y="755"/>
                    </a:lnTo>
                    <a:lnTo>
                      <a:pt x="1110" y="749"/>
                    </a:lnTo>
                    <a:lnTo>
                      <a:pt x="1102" y="745"/>
                    </a:lnTo>
                    <a:lnTo>
                      <a:pt x="1099" y="740"/>
                    </a:lnTo>
                    <a:lnTo>
                      <a:pt x="1097" y="737"/>
                    </a:lnTo>
                    <a:lnTo>
                      <a:pt x="1093" y="737"/>
                    </a:lnTo>
                    <a:lnTo>
                      <a:pt x="1086" y="734"/>
                    </a:lnTo>
                    <a:lnTo>
                      <a:pt x="1073" y="733"/>
                    </a:lnTo>
                    <a:lnTo>
                      <a:pt x="1063" y="736"/>
                    </a:lnTo>
                    <a:lnTo>
                      <a:pt x="1058" y="735"/>
                    </a:lnTo>
                    <a:lnTo>
                      <a:pt x="1055" y="734"/>
                    </a:lnTo>
                    <a:lnTo>
                      <a:pt x="1044" y="737"/>
                    </a:lnTo>
                    <a:lnTo>
                      <a:pt x="1034" y="734"/>
                    </a:lnTo>
                    <a:lnTo>
                      <a:pt x="1025" y="739"/>
                    </a:lnTo>
                    <a:lnTo>
                      <a:pt x="1019" y="734"/>
                    </a:lnTo>
                    <a:lnTo>
                      <a:pt x="1011" y="736"/>
                    </a:lnTo>
                    <a:lnTo>
                      <a:pt x="1007" y="736"/>
                    </a:lnTo>
                    <a:lnTo>
                      <a:pt x="1004" y="732"/>
                    </a:lnTo>
                    <a:lnTo>
                      <a:pt x="992" y="734"/>
                    </a:lnTo>
                    <a:lnTo>
                      <a:pt x="992" y="740"/>
                    </a:lnTo>
                    <a:lnTo>
                      <a:pt x="985" y="748"/>
                    </a:lnTo>
                    <a:lnTo>
                      <a:pt x="980" y="752"/>
                    </a:lnTo>
                    <a:lnTo>
                      <a:pt x="975" y="754"/>
                    </a:lnTo>
                    <a:lnTo>
                      <a:pt x="968" y="754"/>
                    </a:lnTo>
                    <a:lnTo>
                      <a:pt x="954" y="744"/>
                    </a:lnTo>
                    <a:lnTo>
                      <a:pt x="954" y="741"/>
                    </a:lnTo>
                    <a:lnTo>
                      <a:pt x="951" y="737"/>
                    </a:lnTo>
                    <a:lnTo>
                      <a:pt x="947" y="737"/>
                    </a:lnTo>
                    <a:lnTo>
                      <a:pt x="924" y="727"/>
                    </a:lnTo>
                    <a:lnTo>
                      <a:pt x="912" y="718"/>
                    </a:lnTo>
                    <a:lnTo>
                      <a:pt x="901" y="714"/>
                    </a:lnTo>
                    <a:lnTo>
                      <a:pt x="894" y="702"/>
                    </a:lnTo>
                    <a:lnTo>
                      <a:pt x="773" y="698"/>
                    </a:lnTo>
                    <a:lnTo>
                      <a:pt x="728" y="696"/>
                    </a:lnTo>
                    <a:lnTo>
                      <a:pt x="620" y="692"/>
                    </a:lnTo>
                    <a:lnTo>
                      <a:pt x="454" y="684"/>
                    </a:lnTo>
                    <a:lnTo>
                      <a:pt x="316" y="676"/>
                    </a:lnTo>
                    <a:lnTo>
                      <a:pt x="203" y="667"/>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F748A943-922C-41FD-B015-4FD703A69DF8}"/>
                  </a:ext>
                </a:extLst>
              </p:cNvPr>
              <p:cNvSpPr>
                <a:spLocks/>
              </p:cNvSpPr>
              <p:nvPr/>
            </p:nvSpPr>
            <p:spPr bwMode="auto">
              <a:xfrm>
                <a:off x="2667000" y="2894013"/>
                <a:ext cx="973138" cy="808037"/>
              </a:xfrm>
              <a:custGeom>
                <a:avLst/>
                <a:gdLst>
                  <a:gd name="T0" fmla="*/ 924759 w 1227"/>
                  <a:gd name="T1" fmla="*/ 685006 h 1018"/>
                  <a:gd name="T2" fmla="*/ 921586 w 1227"/>
                  <a:gd name="T3" fmla="*/ 708025 h 1018"/>
                  <a:gd name="T4" fmla="*/ 919207 w 1227"/>
                  <a:gd name="T5" fmla="*/ 738981 h 1018"/>
                  <a:gd name="T6" fmla="*/ 914448 w 1227"/>
                  <a:gd name="T7" fmla="*/ 808037 h 1018"/>
                  <a:gd name="T8" fmla="*/ 798655 w 1227"/>
                  <a:gd name="T9" fmla="*/ 798512 h 1018"/>
                  <a:gd name="T10" fmla="*/ 752655 w 1227"/>
                  <a:gd name="T11" fmla="*/ 793750 h 1018"/>
                  <a:gd name="T12" fmla="*/ 632103 w 1227"/>
                  <a:gd name="T13" fmla="*/ 780256 h 1018"/>
                  <a:gd name="T14" fmla="*/ 615448 w 1227"/>
                  <a:gd name="T15" fmla="*/ 778668 h 1018"/>
                  <a:gd name="T16" fmla="*/ 545655 w 1227"/>
                  <a:gd name="T17" fmla="*/ 770731 h 1018"/>
                  <a:gd name="T18" fmla="*/ 487759 w 1227"/>
                  <a:gd name="T19" fmla="*/ 764381 h 1018"/>
                  <a:gd name="T20" fmla="*/ 408448 w 1227"/>
                  <a:gd name="T21" fmla="*/ 754062 h 1018"/>
                  <a:gd name="T22" fmla="*/ 260138 w 1227"/>
                  <a:gd name="T23" fmla="*/ 735806 h 1018"/>
                  <a:gd name="T24" fmla="*/ 135621 w 1227"/>
                  <a:gd name="T25" fmla="*/ 716756 h 1018"/>
                  <a:gd name="T26" fmla="*/ 127690 w 1227"/>
                  <a:gd name="T27" fmla="*/ 715962 h 1018"/>
                  <a:gd name="T28" fmla="*/ 0 w 1227"/>
                  <a:gd name="T29" fmla="*/ 696912 h 1018"/>
                  <a:gd name="T30" fmla="*/ 7138 w 1227"/>
                  <a:gd name="T31" fmla="*/ 650875 h 1018"/>
                  <a:gd name="T32" fmla="*/ 15069 w 1227"/>
                  <a:gd name="T33" fmla="*/ 595312 h 1018"/>
                  <a:gd name="T34" fmla="*/ 26966 w 1227"/>
                  <a:gd name="T35" fmla="*/ 522287 h 1018"/>
                  <a:gd name="T36" fmla="*/ 42034 w 1227"/>
                  <a:gd name="T37" fmla="*/ 433387 h 1018"/>
                  <a:gd name="T38" fmla="*/ 56310 w 1227"/>
                  <a:gd name="T39" fmla="*/ 343694 h 1018"/>
                  <a:gd name="T40" fmla="*/ 63448 w 1227"/>
                  <a:gd name="T41" fmla="*/ 296862 h 1018"/>
                  <a:gd name="T42" fmla="*/ 69793 w 1227"/>
                  <a:gd name="T43" fmla="*/ 257969 h 1018"/>
                  <a:gd name="T44" fmla="*/ 83276 w 1227"/>
                  <a:gd name="T45" fmla="*/ 176212 h 1018"/>
                  <a:gd name="T46" fmla="*/ 95966 w 1227"/>
                  <a:gd name="T47" fmla="*/ 90487 h 1018"/>
                  <a:gd name="T48" fmla="*/ 101517 w 1227"/>
                  <a:gd name="T49" fmla="*/ 57150 h 1018"/>
                  <a:gd name="T50" fmla="*/ 110241 w 1227"/>
                  <a:gd name="T51" fmla="*/ 0 h 1018"/>
                  <a:gd name="T52" fmla="*/ 187172 w 1227"/>
                  <a:gd name="T53" fmla="*/ 12700 h 1018"/>
                  <a:gd name="T54" fmla="*/ 191931 w 1227"/>
                  <a:gd name="T55" fmla="*/ 11906 h 1018"/>
                  <a:gd name="T56" fmla="*/ 240310 w 1227"/>
                  <a:gd name="T57" fmla="*/ 19050 h 1018"/>
                  <a:gd name="T58" fmla="*/ 264897 w 1227"/>
                  <a:gd name="T59" fmla="*/ 23019 h 1018"/>
                  <a:gd name="T60" fmla="*/ 409241 w 1227"/>
                  <a:gd name="T61" fmla="*/ 43656 h 1018"/>
                  <a:gd name="T62" fmla="*/ 453655 w 1227"/>
                  <a:gd name="T63" fmla="*/ 49212 h 1018"/>
                  <a:gd name="T64" fmla="*/ 498862 w 1227"/>
                  <a:gd name="T65" fmla="*/ 54769 h 1018"/>
                  <a:gd name="T66" fmla="*/ 701103 w 1227"/>
                  <a:gd name="T67" fmla="*/ 79375 h 1018"/>
                  <a:gd name="T68" fmla="*/ 729655 w 1227"/>
                  <a:gd name="T69" fmla="*/ 81756 h 1018"/>
                  <a:gd name="T70" fmla="*/ 846241 w 1227"/>
                  <a:gd name="T71" fmla="*/ 92869 h 1018"/>
                  <a:gd name="T72" fmla="*/ 851793 w 1227"/>
                  <a:gd name="T73" fmla="*/ 92869 h 1018"/>
                  <a:gd name="T74" fmla="*/ 973138 w 1227"/>
                  <a:gd name="T75" fmla="*/ 104775 h 1018"/>
                  <a:gd name="T76" fmla="*/ 966793 w 1227"/>
                  <a:gd name="T77" fmla="*/ 179387 h 1018"/>
                  <a:gd name="T78" fmla="*/ 960448 w 1227"/>
                  <a:gd name="T79" fmla="*/ 247650 h 1018"/>
                  <a:gd name="T80" fmla="*/ 960448 w 1227"/>
                  <a:gd name="T81" fmla="*/ 254000 h 1018"/>
                  <a:gd name="T82" fmla="*/ 955690 w 1227"/>
                  <a:gd name="T83" fmla="*/ 305594 h 1018"/>
                  <a:gd name="T84" fmla="*/ 950931 w 1227"/>
                  <a:gd name="T85" fmla="*/ 367506 h 1018"/>
                  <a:gd name="T86" fmla="*/ 950138 w 1227"/>
                  <a:gd name="T87" fmla="*/ 371475 h 1018"/>
                  <a:gd name="T88" fmla="*/ 943793 w 1227"/>
                  <a:gd name="T89" fmla="*/ 455612 h 1018"/>
                  <a:gd name="T90" fmla="*/ 937448 w 1227"/>
                  <a:gd name="T91" fmla="*/ 523081 h 1018"/>
                  <a:gd name="T92" fmla="*/ 929517 w 1227"/>
                  <a:gd name="T93" fmla="*/ 631825 h 1018"/>
                  <a:gd name="T94" fmla="*/ 924759 w 1227"/>
                  <a:gd name="T95" fmla="*/ 685006 h 10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7"/>
                  <a:gd name="T145" fmla="*/ 0 h 1018"/>
                  <a:gd name="T146" fmla="*/ 1227 w 1227"/>
                  <a:gd name="T147" fmla="*/ 1018 h 10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7" h="1018">
                    <a:moveTo>
                      <a:pt x="1166" y="863"/>
                    </a:moveTo>
                    <a:lnTo>
                      <a:pt x="1162" y="892"/>
                    </a:lnTo>
                    <a:lnTo>
                      <a:pt x="1159" y="931"/>
                    </a:lnTo>
                    <a:lnTo>
                      <a:pt x="1153" y="1018"/>
                    </a:lnTo>
                    <a:lnTo>
                      <a:pt x="1007" y="1006"/>
                    </a:lnTo>
                    <a:lnTo>
                      <a:pt x="949" y="1000"/>
                    </a:lnTo>
                    <a:lnTo>
                      <a:pt x="797" y="983"/>
                    </a:lnTo>
                    <a:lnTo>
                      <a:pt x="776" y="981"/>
                    </a:lnTo>
                    <a:lnTo>
                      <a:pt x="688" y="971"/>
                    </a:lnTo>
                    <a:lnTo>
                      <a:pt x="615" y="963"/>
                    </a:lnTo>
                    <a:lnTo>
                      <a:pt x="515" y="950"/>
                    </a:lnTo>
                    <a:lnTo>
                      <a:pt x="328" y="927"/>
                    </a:lnTo>
                    <a:lnTo>
                      <a:pt x="171" y="903"/>
                    </a:lnTo>
                    <a:lnTo>
                      <a:pt x="161" y="902"/>
                    </a:lnTo>
                    <a:lnTo>
                      <a:pt x="0" y="878"/>
                    </a:lnTo>
                    <a:lnTo>
                      <a:pt x="9" y="820"/>
                    </a:lnTo>
                    <a:lnTo>
                      <a:pt x="19" y="750"/>
                    </a:lnTo>
                    <a:lnTo>
                      <a:pt x="34" y="658"/>
                    </a:lnTo>
                    <a:lnTo>
                      <a:pt x="53" y="546"/>
                    </a:lnTo>
                    <a:lnTo>
                      <a:pt x="71" y="433"/>
                    </a:lnTo>
                    <a:lnTo>
                      <a:pt x="80" y="374"/>
                    </a:lnTo>
                    <a:lnTo>
                      <a:pt x="88" y="325"/>
                    </a:lnTo>
                    <a:lnTo>
                      <a:pt x="105" y="222"/>
                    </a:lnTo>
                    <a:lnTo>
                      <a:pt x="121" y="114"/>
                    </a:lnTo>
                    <a:lnTo>
                      <a:pt x="128" y="72"/>
                    </a:lnTo>
                    <a:lnTo>
                      <a:pt x="139" y="0"/>
                    </a:lnTo>
                    <a:lnTo>
                      <a:pt x="236" y="16"/>
                    </a:lnTo>
                    <a:lnTo>
                      <a:pt x="242" y="15"/>
                    </a:lnTo>
                    <a:lnTo>
                      <a:pt x="303" y="24"/>
                    </a:lnTo>
                    <a:lnTo>
                      <a:pt x="334" y="29"/>
                    </a:lnTo>
                    <a:lnTo>
                      <a:pt x="516" y="55"/>
                    </a:lnTo>
                    <a:lnTo>
                      <a:pt x="572" y="62"/>
                    </a:lnTo>
                    <a:lnTo>
                      <a:pt x="629" y="69"/>
                    </a:lnTo>
                    <a:lnTo>
                      <a:pt x="884" y="100"/>
                    </a:lnTo>
                    <a:lnTo>
                      <a:pt x="920" y="103"/>
                    </a:lnTo>
                    <a:lnTo>
                      <a:pt x="1067" y="117"/>
                    </a:lnTo>
                    <a:lnTo>
                      <a:pt x="1074" y="117"/>
                    </a:lnTo>
                    <a:lnTo>
                      <a:pt x="1227" y="132"/>
                    </a:lnTo>
                    <a:lnTo>
                      <a:pt x="1219" y="226"/>
                    </a:lnTo>
                    <a:lnTo>
                      <a:pt x="1211" y="312"/>
                    </a:lnTo>
                    <a:lnTo>
                      <a:pt x="1211" y="320"/>
                    </a:lnTo>
                    <a:lnTo>
                      <a:pt x="1205" y="385"/>
                    </a:lnTo>
                    <a:lnTo>
                      <a:pt x="1199" y="463"/>
                    </a:lnTo>
                    <a:lnTo>
                      <a:pt x="1198" y="468"/>
                    </a:lnTo>
                    <a:lnTo>
                      <a:pt x="1190" y="574"/>
                    </a:lnTo>
                    <a:lnTo>
                      <a:pt x="1182" y="659"/>
                    </a:lnTo>
                    <a:lnTo>
                      <a:pt x="1172" y="796"/>
                    </a:lnTo>
                    <a:lnTo>
                      <a:pt x="1166" y="863"/>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25CACB55-CA50-4D0E-9D58-8CAA21281399}"/>
                  </a:ext>
                </a:extLst>
              </p:cNvPr>
              <p:cNvSpPr>
                <a:spLocks noEditPoints="1"/>
              </p:cNvSpPr>
              <p:nvPr/>
            </p:nvSpPr>
            <p:spPr bwMode="auto">
              <a:xfrm>
                <a:off x="5024438" y="2682875"/>
                <a:ext cx="735012" cy="777875"/>
              </a:xfrm>
              <a:custGeom>
                <a:avLst/>
                <a:gdLst>
                  <a:gd name="T0" fmla="*/ 617410 w 925"/>
                  <a:gd name="T1" fmla="*/ 373856 h 980"/>
                  <a:gd name="T2" fmla="*/ 621383 w 925"/>
                  <a:gd name="T3" fmla="*/ 398463 h 980"/>
                  <a:gd name="T4" fmla="*/ 661113 w 925"/>
                  <a:gd name="T5" fmla="*/ 342900 h 980"/>
                  <a:gd name="T6" fmla="*/ 699255 w 925"/>
                  <a:gd name="T7" fmla="*/ 345281 h 980"/>
                  <a:gd name="T8" fmla="*/ 669060 w 925"/>
                  <a:gd name="T9" fmla="*/ 471488 h 980"/>
                  <a:gd name="T10" fmla="*/ 650784 w 925"/>
                  <a:gd name="T11" fmla="*/ 604044 h 980"/>
                  <a:gd name="T12" fmla="*/ 665087 w 925"/>
                  <a:gd name="T13" fmla="*/ 693738 h 980"/>
                  <a:gd name="T14" fmla="*/ 609464 w 925"/>
                  <a:gd name="T15" fmla="*/ 760413 h 980"/>
                  <a:gd name="T16" fmla="*/ 467229 w 925"/>
                  <a:gd name="T17" fmla="*/ 770731 h 980"/>
                  <a:gd name="T18" fmla="*/ 309102 w 925"/>
                  <a:gd name="T19" fmla="*/ 775494 h 980"/>
                  <a:gd name="T20" fmla="*/ 273345 w 925"/>
                  <a:gd name="T21" fmla="*/ 750888 h 980"/>
                  <a:gd name="T22" fmla="*/ 246328 w 925"/>
                  <a:gd name="T23" fmla="*/ 717550 h 980"/>
                  <a:gd name="T24" fmla="*/ 235204 w 925"/>
                  <a:gd name="T25" fmla="*/ 669131 h 980"/>
                  <a:gd name="T26" fmla="*/ 228052 w 925"/>
                  <a:gd name="T27" fmla="*/ 631031 h 980"/>
                  <a:gd name="T28" fmla="*/ 220901 w 925"/>
                  <a:gd name="T29" fmla="*/ 590550 h 980"/>
                  <a:gd name="T30" fmla="*/ 201036 w 925"/>
                  <a:gd name="T31" fmla="*/ 530225 h 980"/>
                  <a:gd name="T32" fmla="*/ 164484 w 925"/>
                  <a:gd name="T33" fmla="*/ 511175 h 980"/>
                  <a:gd name="T34" fmla="*/ 128726 w 925"/>
                  <a:gd name="T35" fmla="*/ 468313 h 980"/>
                  <a:gd name="T36" fmla="*/ 86612 w 925"/>
                  <a:gd name="T37" fmla="*/ 445294 h 980"/>
                  <a:gd name="T38" fmla="*/ 40525 w 925"/>
                  <a:gd name="T39" fmla="*/ 420688 h 980"/>
                  <a:gd name="T40" fmla="*/ 19865 w 925"/>
                  <a:gd name="T41" fmla="*/ 376238 h 980"/>
                  <a:gd name="T42" fmla="*/ 19071 w 925"/>
                  <a:gd name="T43" fmla="*/ 348456 h 980"/>
                  <a:gd name="T44" fmla="*/ 19071 w 925"/>
                  <a:gd name="T45" fmla="*/ 315119 h 980"/>
                  <a:gd name="T46" fmla="*/ 30990 w 925"/>
                  <a:gd name="T47" fmla="*/ 274638 h 980"/>
                  <a:gd name="T48" fmla="*/ 7151 w 925"/>
                  <a:gd name="T49" fmla="*/ 254000 h 980"/>
                  <a:gd name="T50" fmla="*/ 12714 w 925"/>
                  <a:gd name="T51" fmla="*/ 218281 h 980"/>
                  <a:gd name="T52" fmla="*/ 38936 w 925"/>
                  <a:gd name="T53" fmla="*/ 184150 h 980"/>
                  <a:gd name="T54" fmla="*/ 63569 w 925"/>
                  <a:gd name="T55" fmla="*/ 170656 h 980"/>
                  <a:gd name="T56" fmla="*/ 66747 w 925"/>
                  <a:gd name="T57" fmla="*/ 58738 h 980"/>
                  <a:gd name="T58" fmla="*/ 154154 w 925"/>
                  <a:gd name="T59" fmla="*/ 38894 h 980"/>
                  <a:gd name="T60" fmla="*/ 255864 w 925"/>
                  <a:gd name="T61" fmla="*/ 52388 h 980"/>
                  <a:gd name="T62" fmla="*/ 308308 w 925"/>
                  <a:gd name="T63" fmla="*/ 67469 h 980"/>
                  <a:gd name="T64" fmla="*/ 326584 w 925"/>
                  <a:gd name="T65" fmla="*/ 84931 h 980"/>
                  <a:gd name="T66" fmla="*/ 459283 w 925"/>
                  <a:gd name="T67" fmla="*/ 127794 h 980"/>
                  <a:gd name="T68" fmla="*/ 500603 w 925"/>
                  <a:gd name="T69" fmla="*/ 143669 h 980"/>
                  <a:gd name="T70" fmla="*/ 517290 w 925"/>
                  <a:gd name="T71" fmla="*/ 149225 h 980"/>
                  <a:gd name="T72" fmla="*/ 532387 w 925"/>
                  <a:gd name="T73" fmla="*/ 143669 h 980"/>
                  <a:gd name="T74" fmla="*/ 550663 w 925"/>
                  <a:gd name="T75" fmla="*/ 146844 h 980"/>
                  <a:gd name="T76" fmla="*/ 574501 w 925"/>
                  <a:gd name="T77" fmla="*/ 152400 h 980"/>
                  <a:gd name="T78" fmla="*/ 590393 w 925"/>
                  <a:gd name="T79" fmla="*/ 165100 h 980"/>
                  <a:gd name="T80" fmla="*/ 600723 w 925"/>
                  <a:gd name="T81" fmla="*/ 177800 h 980"/>
                  <a:gd name="T82" fmla="*/ 625356 w 925"/>
                  <a:gd name="T83" fmla="*/ 192881 h 980"/>
                  <a:gd name="T84" fmla="*/ 629329 w 925"/>
                  <a:gd name="T85" fmla="*/ 207169 h 980"/>
                  <a:gd name="T86" fmla="*/ 629329 w 925"/>
                  <a:gd name="T87" fmla="*/ 227013 h 980"/>
                  <a:gd name="T88" fmla="*/ 620589 w 925"/>
                  <a:gd name="T89" fmla="*/ 253206 h 980"/>
                  <a:gd name="T90" fmla="*/ 634891 w 925"/>
                  <a:gd name="T91" fmla="*/ 253206 h 980"/>
                  <a:gd name="T92" fmla="*/ 643632 w 925"/>
                  <a:gd name="T93" fmla="*/ 271463 h 980"/>
                  <a:gd name="T94" fmla="*/ 649194 w 925"/>
                  <a:gd name="T95" fmla="*/ 289719 h 980"/>
                  <a:gd name="T96" fmla="*/ 642838 w 925"/>
                  <a:gd name="T97" fmla="*/ 321469 h 980"/>
                  <a:gd name="T98" fmla="*/ 724682 w 925"/>
                  <a:gd name="T99" fmla="*/ 262731 h 980"/>
                  <a:gd name="T100" fmla="*/ 723093 w 925"/>
                  <a:gd name="T101" fmla="*/ 297656 h 980"/>
                  <a:gd name="T102" fmla="*/ 699255 w 925"/>
                  <a:gd name="T103" fmla="*/ 345281 h 980"/>
                  <a:gd name="T104" fmla="*/ 703228 w 925"/>
                  <a:gd name="T105" fmla="*/ 278606 h 9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5"/>
                  <a:gd name="T160" fmla="*/ 0 h 980"/>
                  <a:gd name="T161" fmla="*/ 925 w 925"/>
                  <a:gd name="T162" fmla="*/ 980 h 9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5" h="980">
                    <a:moveTo>
                      <a:pt x="809" y="405"/>
                    </a:moveTo>
                    <a:lnTo>
                      <a:pt x="795" y="413"/>
                    </a:lnTo>
                    <a:lnTo>
                      <a:pt x="797" y="426"/>
                    </a:lnTo>
                    <a:lnTo>
                      <a:pt x="776" y="462"/>
                    </a:lnTo>
                    <a:lnTo>
                      <a:pt x="777" y="471"/>
                    </a:lnTo>
                    <a:lnTo>
                      <a:pt x="773" y="480"/>
                    </a:lnTo>
                    <a:lnTo>
                      <a:pt x="780" y="488"/>
                    </a:lnTo>
                    <a:lnTo>
                      <a:pt x="774" y="483"/>
                    </a:lnTo>
                    <a:lnTo>
                      <a:pt x="771" y="495"/>
                    </a:lnTo>
                    <a:lnTo>
                      <a:pt x="782" y="502"/>
                    </a:lnTo>
                    <a:lnTo>
                      <a:pt x="789" y="501"/>
                    </a:lnTo>
                    <a:lnTo>
                      <a:pt x="796" y="482"/>
                    </a:lnTo>
                    <a:lnTo>
                      <a:pt x="812" y="475"/>
                    </a:lnTo>
                    <a:lnTo>
                      <a:pt x="818" y="465"/>
                    </a:lnTo>
                    <a:lnTo>
                      <a:pt x="832" y="432"/>
                    </a:lnTo>
                    <a:lnTo>
                      <a:pt x="841" y="427"/>
                    </a:lnTo>
                    <a:lnTo>
                      <a:pt x="842" y="433"/>
                    </a:lnTo>
                    <a:lnTo>
                      <a:pt x="859" y="415"/>
                    </a:lnTo>
                    <a:lnTo>
                      <a:pt x="871" y="433"/>
                    </a:lnTo>
                    <a:lnTo>
                      <a:pt x="880" y="435"/>
                    </a:lnTo>
                    <a:lnTo>
                      <a:pt x="873" y="463"/>
                    </a:lnTo>
                    <a:lnTo>
                      <a:pt x="860" y="495"/>
                    </a:lnTo>
                    <a:lnTo>
                      <a:pt x="854" y="542"/>
                    </a:lnTo>
                    <a:lnTo>
                      <a:pt x="860" y="575"/>
                    </a:lnTo>
                    <a:lnTo>
                      <a:pt x="842" y="594"/>
                    </a:lnTo>
                    <a:lnTo>
                      <a:pt x="833" y="640"/>
                    </a:lnTo>
                    <a:lnTo>
                      <a:pt x="841" y="689"/>
                    </a:lnTo>
                    <a:lnTo>
                      <a:pt x="829" y="719"/>
                    </a:lnTo>
                    <a:lnTo>
                      <a:pt x="829" y="738"/>
                    </a:lnTo>
                    <a:lnTo>
                      <a:pt x="819" y="761"/>
                    </a:lnTo>
                    <a:lnTo>
                      <a:pt x="820" y="797"/>
                    </a:lnTo>
                    <a:lnTo>
                      <a:pt x="827" y="824"/>
                    </a:lnTo>
                    <a:lnTo>
                      <a:pt x="822" y="835"/>
                    </a:lnTo>
                    <a:lnTo>
                      <a:pt x="833" y="848"/>
                    </a:lnTo>
                    <a:lnTo>
                      <a:pt x="837" y="874"/>
                    </a:lnTo>
                    <a:lnTo>
                      <a:pt x="849" y="888"/>
                    </a:lnTo>
                    <a:lnTo>
                      <a:pt x="845" y="913"/>
                    </a:lnTo>
                    <a:lnTo>
                      <a:pt x="848" y="953"/>
                    </a:lnTo>
                    <a:lnTo>
                      <a:pt x="784" y="957"/>
                    </a:lnTo>
                    <a:lnTo>
                      <a:pt x="767" y="958"/>
                    </a:lnTo>
                    <a:lnTo>
                      <a:pt x="701" y="964"/>
                    </a:lnTo>
                    <a:lnTo>
                      <a:pt x="691" y="964"/>
                    </a:lnTo>
                    <a:lnTo>
                      <a:pt x="663" y="966"/>
                    </a:lnTo>
                    <a:lnTo>
                      <a:pt x="595" y="970"/>
                    </a:lnTo>
                    <a:lnTo>
                      <a:pt x="588" y="971"/>
                    </a:lnTo>
                    <a:lnTo>
                      <a:pt x="518" y="975"/>
                    </a:lnTo>
                    <a:lnTo>
                      <a:pt x="503" y="975"/>
                    </a:lnTo>
                    <a:lnTo>
                      <a:pt x="423" y="979"/>
                    </a:lnTo>
                    <a:lnTo>
                      <a:pt x="388" y="980"/>
                    </a:lnTo>
                    <a:lnTo>
                      <a:pt x="389" y="977"/>
                    </a:lnTo>
                    <a:lnTo>
                      <a:pt x="387" y="971"/>
                    </a:lnTo>
                    <a:lnTo>
                      <a:pt x="382" y="968"/>
                    </a:lnTo>
                    <a:lnTo>
                      <a:pt x="376" y="953"/>
                    </a:lnTo>
                    <a:lnTo>
                      <a:pt x="368" y="949"/>
                    </a:lnTo>
                    <a:lnTo>
                      <a:pt x="344" y="946"/>
                    </a:lnTo>
                    <a:lnTo>
                      <a:pt x="340" y="946"/>
                    </a:lnTo>
                    <a:lnTo>
                      <a:pt x="327" y="940"/>
                    </a:lnTo>
                    <a:lnTo>
                      <a:pt x="315" y="932"/>
                    </a:lnTo>
                    <a:lnTo>
                      <a:pt x="312" y="924"/>
                    </a:lnTo>
                    <a:lnTo>
                      <a:pt x="310" y="904"/>
                    </a:lnTo>
                    <a:lnTo>
                      <a:pt x="302" y="893"/>
                    </a:lnTo>
                    <a:lnTo>
                      <a:pt x="298" y="877"/>
                    </a:lnTo>
                    <a:lnTo>
                      <a:pt x="297" y="858"/>
                    </a:lnTo>
                    <a:lnTo>
                      <a:pt x="295" y="858"/>
                    </a:lnTo>
                    <a:lnTo>
                      <a:pt x="296" y="843"/>
                    </a:lnTo>
                    <a:lnTo>
                      <a:pt x="308" y="819"/>
                    </a:lnTo>
                    <a:lnTo>
                      <a:pt x="310" y="813"/>
                    </a:lnTo>
                    <a:lnTo>
                      <a:pt x="307" y="806"/>
                    </a:lnTo>
                    <a:lnTo>
                      <a:pt x="291" y="798"/>
                    </a:lnTo>
                    <a:lnTo>
                      <a:pt x="287" y="795"/>
                    </a:lnTo>
                    <a:lnTo>
                      <a:pt x="284" y="783"/>
                    </a:lnTo>
                    <a:lnTo>
                      <a:pt x="280" y="774"/>
                    </a:lnTo>
                    <a:lnTo>
                      <a:pt x="282" y="766"/>
                    </a:lnTo>
                    <a:lnTo>
                      <a:pt x="278" y="756"/>
                    </a:lnTo>
                    <a:lnTo>
                      <a:pt x="278" y="744"/>
                    </a:lnTo>
                    <a:lnTo>
                      <a:pt x="274" y="727"/>
                    </a:lnTo>
                    <a:lnTo>
                      <a:pt x="274" y="716"/>
                    </a:lnTo>
                    <a:lnTo>
                      <a:pt x="274" y="702"/>
                    </a:lnTo>
                    <a:lnTo>
                      <a:pt x="267" y="690"/>
                    </a:lnTo>
                    <a:lnTo>
                      <a:pt x="253" y="668"/>
                    </a:lnTo>
                    <a:lnTo>
                      <a:pt x="244" y="660"/>
                    </a:lnTo>
                    <a:lnTo>
                      <a:pt x="227" y="649"/>
                    </a:lnTo>
                    <a:lnTo>
                      <a:pt x="221" y="649"/>
                    </a:lnTo>
                    <a:lnTo>
                      <a:pt x="215" y="648"/>
                    </a:lnTo>
                    <a:lnTo>
                      <a:pt x="207" y="644"/>
                    </a:lnTo>
                    <a:lnTo>
                      <a:pt x="191" y="629"/>
                    </a:lnTo>
                    <a:lnTo>
                      <a:pt x="175" y="617"/>
                    </a:lnTo>
                    <a:lnTo>
                      <a:pt x="168" y="603"/>
                    </a:lnTo>
                    <a:lnTo>
                      <a:pt x="162" y="596"/>
                    </a:lnTo>
                    <a:lnTo>
                      <a:pt x="162" y="590"/>
                    </a:lnTo>
                    <a:lnTo>
                      <a:pt x="159" y="585"/>
                    </a:lnTo>
                    <a:lnTo>
                      <a:pt x="154" y="580"/>
                    </a:lnTo>
                    <a:lnTo>
                      <a:pt x="134" y="569"/>
                    </a:lnTo>
                    <a:lnTo>
                      <a:pt x="116" y="565"/>
                    </a:lnTo>
                    <a:lnTo>
                      <a:pt x="109" y="561"/>
                    </a:lnTo>
                    <a:lnTo>
                      <a:pt x="101" y="554"/>
                    </a:lnTo>
                    <a:lnTo>
                      <a:pt x="98" y="543"/>
                    </a:lnTo>
                    <a:lnTo>
                      <a:pt x="94" y="540"/>
                    </a:lnTo>
                    <a:lnTo>
                      <a:pt x="68" y="536"/>
                    </a:lnTo>
                    <a:lnTo>
                      <a:pt x="51" y="530"/>
                    </a:lnTo>
                    <a:lnTo>
                      <a:pt x="47" y="523"/>
                    </a:lnTo>
                    <a:lnTo>
                      <a:pt x="30" y="507"/>
                    </a:lnTo>
                    <a:lnTo>
                      <a:pt x="19" y="501"/>
                    </a:lnTo>
                    <a:lnTo>
                      <a:pt x="25" y="480"/>
                    </a:lnTo>
                    <a:lnTo>
                      <a:pt x="25" y="474"/>
                    </a:lnTo>
                    <a:lnTo>
                      <a:pt x="23" y="466"/>
                    </a:lnTo>
                    <a:lnTo>
                      <a:pt x="26" y="463"/>
                    </a:lnTo>
                    <a:lnTo>
                      <a:pt x="26" y="458"/>
                    </a:lnTo>
                    <a:lnTo>
                      <a:pt x="23" y="443"/>
                    </a:lnTo>
                    <a:lnTo>
                      <a:pt x="24" y="439"/>
                    </a:lnTo>
                    <a:lnTo>
                      <a:pt x="18" y="429"/>
                    </a:lnTo>
                    <a:lnTo>
                      <a:pt x="26" y="419"/>
                    </a:lnTo>
                    <a:lnTo>
                      <a:pt x="25" y="409"/>
                    </a:lnTo>
                    <a:lnTo>
                      <a:pt x="23" y="403"/>
                    </a:lnTo>
                    <a:lnTo>
                      <a:pt x="24" y="397"/>
                    </a:lnTo>
                    <a:lnTo>
                      <a:pt x="24" y="377"/>
                    </a:lnTo>
                    <a:lnTo>
                      <a:pt x="30" y="373"/>
                    </a:lnTo>
                    <a:lnTo>
                      <a:pt x="33" y="364"/>
                    </a:lnTo>
                    <a:lnTo>
                      <a:pt x="39" y="356"/>
                    </a:lnTo>
                    <a:lnTo>
                      <a:pt x="39" y="346"/>
                    </a:lnTo>
                    <a:lnTo>
                      <a:pt x="38" y="343"/>
                    </a:lnTo>
                    <a:lnTo>
                      <a:pt x="32" y="339"/>
                    </a:lnTo>
                    <a:lnTo>
                      <a:pt x="25" y="322"/>
                    </a:lnTo>
                    <a:lnTo>
                      <a:pt x="19" y="319"/>
                    </a:lnTo>
                    <a:lnTo>
                      <a:pt x="9" y="320"/>
                    </a:lnTo>
                    <a:lnTo>
                      <a:pt x="2" y="316"/>
                    </a:lnTo>
                    <a:lnTo>
                      <a:pt x="0" y="301"/>
                    </a:lnTo>
                    <a:lnTo>
                      <a:pt x="3" y="287"/>
                    </a:lnTo>
                    <a:lnTo>
                      <a:pt x="8" y="283"/>
                    </a:lnTo>
                    <a:lnTo>
                      <a:pt x="16" y="275"/>
                    </a:lnTo>
                    <a:lnTo>
                      <a:pt x="19" y="259"/>
                    </a:lnTo>
                    <a:lnTo>
                      <a:pt x="21" y="256"/>
                    </a:lnTo>
                    <a:lnTo>
                      <a:pt x="26" y="246"/>
                    </a:lnTo>
                    <a:lnTo>
                      <a:pt x="32" y="241"/>
                    </a:lnTo>
                    <a:lnTo>
                      <a:pt x="49" y="232"/>
                    </a:lnTo>
                    <a:lnTo>
                      <a:pt x="54" y="225"/>
                    </a:lnTo>
                    <a:lnTo>
                      <a:pt x="63" y="225"/>
                    </a:lnTo>
                    <a:lnTo>
                      <a:pt x="69" y="215"/>
                    </a:lnTo>
                    <a:lnTo>
                      <a:pt x="78" y="217"/>
                    </a:lnTo>
                    <a:lnTo>
                      <a:pt x="80" y="215"/>
                    </a:lnTo>
                    <a:lnTo>
                      <a:pt x="83" y="208"/>
                    </a:lnTo>
                    <a:lnTo>
                      <a:pt x="88" y="203"/>
                    </a:lnTo>
                    <a:lnTo>
                      <a:pt x="88" y="186"/>
                    </a:lnTo>
                    <a:lnTo>
                      <a:pt x="86" y="128"/>
                    </a:lnTo>
                    <a:lnTo>
                      <a:pt x="84" y="74"/>
                    </a:lnTo>
                    <a:lnTo>
                      <a:pt x="96" y="77"/>
                    </a:lnTo>
                    <a:lnTo>
                      <a:pt x="113" y="55"/>
                    </a:lnTo>
                    <a:lnTo>
                      <a:pt x="127" y="67"/>
                    </a:lnTo>
                    <a:lnTo>
                      <a:pt x="140" y="67"/>
                    </a:lnTo>
                    <a:lnTo>
                      <a:pt x="194" y="49"/>
                    </a:lnTo>
                    <a:lnTo>
                      <a:pt x="298" y="0"/>
                    </a:lnTo>
                    <a:lnTo>
                      <a:pt x="312" y="6"/>
                    </a:lnTo>
                    <a:lnTo>
                      <a:pt x="312" y="14"/>
                    </a:lnTo>
                    <a:lnTo>
                      <a:pt x="292" y="81"/>
                    </a:lnTo>
                    <a:lnTo>
                      <a:pt x="322" y="66"/>
                    </a:lnTo>
                    <a:lnTo>
                      <a:pt x="351" y="78"/>
                    </a:lnTo>
                    <a:lnTo>
                      <a:pt x="372" y="80"/>
                    </a:lnTo>
                    <a:lnTo>
                      <a:pt x="375" y="87"/>
                    </a:lnTo>
                    <a:lnTo>
                      <a:pt x="387" y="83"/>
                    </a:lnTo>
                    <a:lnTo>
                      <a:pt x="388" y="85"/>
                    </a:lnTo>
                    <a:lnTo>
                      <a:pt x="389" y="89"/>
                    </a:lnTo>
                    <a:lnTo>
                      <a:pt x="394" y="89"/>
                    </a:lnTo>
                    <a:lnTo>
                      <a:pt x="396" y="93"/>
                    </a:lnTo>
                    <a:lnTo>
                      <a:pt x="403" y="93"/>
                    </a:lnTo>
                    <a:lnTo>
                      <a:pt x="411" y="107"/>
                    </a:lnTo>
                    <a:lnTo>
                      <a:pt x="414" y="117"/>
                    </a:lnTo>
                    <a:lnTo>
                      <a:pt x="419" y="123"/>
                    </a:lnTo>
                    <a:lnTo>
                      <a:pt x="420" y="128"/>
                    </a:lnTo>
                    <a:lnTo>
                      <a:pt x="449" y="134"/>
                    </a:lnTo>
                    <a:lnTo>
                      <a:pt x="578" y="161"/>
                    </a:lnTo>
                    <a:lnTo>
                      <a:pt x="597" y="169"/>
                    </a:lnTo>
                    <a:lnTo>
                      <a:pt x="607" y="175"/>
                    </a:lnTo>
                    <a:lnTo>
                      <a:pt x="625" y="184"/>
                    </a:lnTo>
                    <a:lnTo>
                      <a:pt x="628" y="181"/>
                    </a:lnTo>
                    <a:lnTo>
                      <a:pt x="630" y="181"/>
                    </a:lnTo>
                    <a:lnTo>
                      <a:pt x="631" y="184"/>
                    </a:lnTo>
                    <a:lnTo>
                      <a:pt x="638" y="181"/>
                    </a:lnTo>
                    <a:lnTo>
                      <a:pt x="641" y="184"/>
                    </a:lnTo>
                    <a:lnTo>
                      <a:pt x="645" y="184"/>
                    </a:lnTo>
                    <a:lnTo>
                      <a:pt x="651" y="188"/>
                    </a:lnTo>
                    <a:lnTo>
                      <a:pt x="655" y="188"/>
                    </a:lnTo>
                    <a:lnTo>
                      <a:pt x="658" y="184"/>
                    </a:lnTo>
                    <a:lnTo>
                      <a:pt x="661" y="185"/>
                    </a:lnTo>
                    <a:lnTo>
                      <a:pt x="666" y="181"/>
                    </a:lnTo>
                    <a:lnTo>
                      <a:pt x="670" y="181"/>
                    </a:lnTo>
                    <a:lnTo>
                      <a:pt x="674" y="183"/>
                    </a:lnTo>
                    <a:lnTo>
                      <a:pt x="676" y="186"/>
                    </a:lnTo>
                    <a:lnTo>
                      <a:pt x="681" y="185"/>
                    </a:lnTo>
                    <a:lnTo>
                      <a:pt x="689" y="188"/>
                    </a:lnTo>
                    <a:lnTo>
                      <a:pt x="693" y="185"/>
                    </a:lnTo>
                    <a:lnTo>
                      <a:pt x="701" y="191"/>
                    </a:lnTo>
                    <a:lnTo>
                      <a:pt x="705" y="192"/>
                    </a:lnTo>
                    <a:lnTo>
                      <a:pt x="711" y="190"/>
                    </a:lnTo>
                    <a:lnTo>
                      <a:pt x="718" y="193"/>
                    </a:lnTo>
                    <a:lnTo>
                      <a:pt x="723" y="192"/>
                    </a:lnTo>
                    <a:lnTo>
                      <a:pt x="728" y="195"/>
                    </a:lnTo>
                    <a:lnTo>
                      <a:pt x="735" y="196"/>
                    </a:lnTo>
                    <a:lnTo>
                      <a:pt x="737" y="198"/>
                    </a:lnTo>
                    <a:lnTo>
                      <a:pt x="737" y="205"/>
                    </a:lnTo>
                    <a:lnTo>
                      <a:pt x="743" y="208"/>
                    </a:lnTo>
                    <a:lnTo>
                      <a:pt x="735" y="217"/>
                    </a:lnTo>
                    <a:lnTo>
                      <a:pt x="734" y="221"/>
                    </a:lnTo>
                    <a:lnTo>
                      <a:pt x="741" y="226"/>
                    </a:lnTo>
                    <a:lnTo>
                      <a:pt x="746" y="228"/>
                    </a:lnTo>
                    <a:lnTo>
                      <a:pt x="756" y="224"/>
                    </a:lnTo>
                    <a:lnTo>
                      <a:pt x="759" y="230"/>
                    </a:lnTo>
                    <a:lnTo>
                      <a:pt x="774" y="232"/>
                    </a:lnTo>
                    <a:lnTo>
                      <a:pt x="780" y="238"/>
                    </a:lnTo>
                    <a:lnTo>
                      <a:pt x="786" y="240"/>
                    </a:lnTo>
                    <a:lnTo>
                      <a:pt x="787" y="243"/>
                    </a:lnTo>
                    <a:lnTo>
                      <a:pt x="790" y="246"/>
                    </a:lnTo>
                    <a:lnTo>
                      <a:pt x="790" y="248"/>
                    </a:lnTo>
                    <a:lnTo>
                      <a:pt x="784" y="251"/>
                    </a:lnTo>
                    <a:lnTo>
                      <a:pt x="784" y="253"/>
                    </a:lnTo>
                    <a:lnTo>
                      <a:pt x="792" y="261"/>
                    </a:lnTo>
                    <a:lnTo>
                      <a:pt x="792" y="264"/>
                    </a:lnTo>
                    <a:lnTo>
                      <a:pt x="791" y="271"/>
                    </a:lnTo>
                    <a:lnTo>
                      <a:pt x="784" y="273"/>
                    </a:lnTo>
                    <a:lnTo>
                      <a:pt x="789" y="277"/>
                    </a:lnTo>
                    <a:lnTo>
                      <a:pt x="792" y="286"/>
                    </a:lnTo>
                    <a:lnTo>
                      <a:pt x="789" y="294"/>
                    </a:lnTo>
                    <a:lnTo>
                      <a:pt x="782" y="300"/>
                    </a:lnTo>
                    <a:lnTo>
                      <a:pt x="784" y="308"/>
                    </a:lnTo>
                    <a:lnTo>
                      <a:pt x="780" y="317"/>
                    </a:lnTo>
                    <a:lnTo>
                      <a:pt x="781" y="319"/>
                    </a:lnTo>
                    <a:lnTo>
                      <a:pt x="782" y="316"/>
                    </a:lnTo>
                    <a:lnTo>
                      <a:pt x="783" y="316"/>
                    </a:lnTo>
                    <a:lnTo>
                      <a:pt x="787" y="321"/>
                    </a:lnTo>
                    <a:lnTo>
                      <a:pt x="789" y="319"/>
                    </a:lnTo>
                    <a:lnTo>
                      <a:pt x="799" y="319"/>
                    </a:lnTo>
                    <a:lnTo>
                      <a:pt x="810" y="309"/>
                    </a:lnTo>
                    <a:lnTo>
                      <a:pt x="818" y="315"/>
                    </a:lnTo>
                    <a:lnTo>
                      <a:pt x="818" y="319"/>
                    </a:lnTo>
                    <a:lnTo>
                      <a:pt x="810" y="336"/>
                    </a:lnTo>
                    <a:lnTo>
                      <a:pt x="810" y="342"/>
                    </a:lnTo>
                    <a:lnTo>
                      <a:pt x="807" y="344"/>
                    </a:lnTo>
                    <a:lnTo>
                      <a:pt x="809" y="350"/>
                    </a:lnTo>
                    <a:lnTo>
                      <a:pt x="806" y="352"/>
                    </a:lnTo>
                    <a:lnTo>
                      <a:pt x="807" y="357"/>
                    </a:lnTo>
                    <a:lnTo>
                      <a:pt x="817" y="365"/>
                    </a:lnTo>
                    <a:lnTo>
                      <a:pt x="819" y="372"/>
                    </a:lnTo>
                    <a:lnTo>
                      <a:pt x="832" y="373"/>
                    </a:lnTo>
                    <a:lnTo>
                      <a:pt x="827" y="382"/>
                    </a:lnTo>
                    <a:lnTo>
                      <a:pt x="828" y="396"/>
                    </a:lnTo>
                    <a:lnTo>
                      <a:pt x="809" y="405"/>
                    </a:lnTo>
                    <a:close/>
                    <a:moveTo>
                      <a:pt x="913" y="322"/>
                    </a:moveTo>
                    <a:lnTo>
                      <a:pt x="920" y="320"/>
                    </a:lnTo>
                    <a:lnTo>
                      <a:pt x="925" y="332"/>
                    </a:lnTo>
                    <a:lnTo>
                      <a:pt x="920" y="337"/>
                    </a:lnTo>
                    <a:lnTo>
                      <a:pt x="912" y="331"/>
                    </a:lnTo>
                    <a:lnTo>
                      <a:pt x="918" y="353"/>
                    </a:lnTo>
                    <a:lnTo>
                      <a:pt x="909" y="354"/>
                    </a:lnTo>
                    <a:lnTo>
                      <a:pt x="916" y="365"/>
                    </a:lnTo>
                    <a:lnTo>
                      <a:pt x="909" y="367"/>
                    </a:lnTo>
                    <a:lnTo>
                      <a:pt x="910" y="375"/>
                    </a:lnTo>
                    <a:lnTo>
                      <a:pt x="905" y="373"/>
                    </a:lnTo>
                    <a:lnTo>
                      <a:pt x="897" y="392"/>
                    </a:lnTo>
                    <a:lnTo>
                      <a:pt x="900" y="403"/>
                    </a:lnTo>
                    <a:lnTo>
                      <a:pt x="895" y="417"/>
                    </a:lnTo>
                    <a:lnTo>
                      <a:pt x="880" y="435"/>
                    </a:lnTo>
                    <a:lnTo>
                      <a:pt x="868" y="427"/>
                    </a:lnTo>
                    <a:lnTo>
                      <a:pt x="863" y="411"/>
                    </a:lnTo>
                    <a:lnTo>
                      <a:pt x="871" y="388"/>
                    </a:lnTo>
                    <a:lnTo>
                      <a:pt x="879" y="379"/>
                    </a:lnTo>
                    <a:lnTo>
                      <a:pt x="885" y="351"/>
                    </a:lnTo>
                    <a:lnTo>
                      <a:pt x="894" y="354"/>
                    </a:lnTo>
                    <a:lnTo>
                      <a:pt x="908" y="321"/>
                    </a:lnTo>
                    <a:lnTo>
                      <a:pt x="913" y="322"/>
                    </a:lnTo>
                    <a:close/>
                  </a:path>
                </a:pathLst>
              </a:custGeom>
              <a:solidFill>
                <a:schemeClr val="bg1"/>
              </a:solidFill>
              <a:ln w="4826">
                <a:solidFill>
                  <a:srgbClr val="6E6E6E"/>
                </a:solidFill>
                <a:prstDash val="solid"/>
                <a:round/>
                <a:headEnd/>
                <a:tailEnd/>
              </a:ln>
            </p:spPr>
            <p:txBody>
              <a:bodyPr/>
              <a:lstStyle/>
              <a:p>
                <a:endParaRPr lang="en-US"/>
              </a:p>
            </p:txBody>
          </p:sp>
          <p:sp>
            <p:nvSpPr>
              <p:cNvPr id="14" name="Freeform 10">
                <a:extLst>
                  <a:ext uri="{FF2B5EF4-FFF2-40B4-BE49-F238E27FC236}">
                    <a16:creationId xmlns:a16="http://schemas.microsoft.com/office/drawing/2014/main" id="{40F117B6-BFA4-423B-9E76-709765A2E716}"/>
                  </a:ext>
                </a:extLst>
              </p:cNvPr>
              <p:cNvSpPr>
                <a:spLocks/>
              </p:cNvSpPr>
              <p:nvPr/>
            </p:nvSpPr>
            <p:spPr bwMode="auto">
              <a:xfrm>
                <a:off x="1933575" y="2071688"/>
                <a:ext cx="828675" cy="1344612"/>
              </a:xfrm>
              <a:custGeom>
                <a:avLst/>
                <a:gdLst>
                  <a:gd name="T0" fmla="*/ 72093 w 1046"/>
                  <a:gd name="T1" fmla="*/ 878956 h 1695"/>
                  <a:gd name="T2" fmla="*/ 88730 w 1046"/>
                  <a:gd name="T3" fmla="*/ 853571 h 1695"/>
                  <a:gd name="T4" fmla="*/ 89522 w 1046"/>
                  <a:gd name="T5" fmla="*/ 820253 h 1695"/>
                  <a:gd name="T6" fmla="*/ 77639 w 1046"/>
                  <a:gd name="T7" fmla="*/ 805181 h 1695"/>
                  <a:gd name="T8" fmla="*/ 68132 w 1046"/>
                  <a:gd name="T9" fmla="*/ 790108 h 1695"/>
                  <a:gd name="T10" fmla="*/ 82392 w 1046"/>
                  <a:gd name="T11" fmla="*/ 758377 h 1695"/>
                  <a:gd name="T12" fmla="*/ 115666 w 1046"/>
                  <a:gd name="T13" fmla="*/ 721886 h 1695"/>
                  <a:gd name="T14" fmla="*/ 137848 w 1046"/>
                  <a:gd name="T15" fmla="*/ 691741 h 1695"/>
                  <a:gd name="T16" fmla="*/ 147355 w 1046"/>
                  <a:gd name="T17" fmla="*/ 675082 h 1695"/>
                  <a:gd name="T18" fmla="*/ 188551 w 1046"/>
                  <a:gd name="T19" fmla="*/ 614793 h 1695"/>
                  <a:gd name="T20" fmla="*/ 199643 w 1046"/>
                  <a:gd name="T21" fmla="*/ 566403 h 1695"/>
                  <a:gd name="T22" fmla="*/ 167953 w 1046"/>
                  <a:gd name="T23" fmla="*/ 517219 h 1695"/>
                  <a:gd name="T24" fmla="*/ 167953 w 1046"/>
                  <a:gd name="T25" fmla="*/ 478349 h 1695"/>
                  <a:gd name="T26" fmla="*/ 167953 w 1046"/>
                  <a:gd name="T27" fmla="*/ 437098 h 1695"/>
                  <a:gd name="T28" fmla="*/ 230540 w 1046"/>
                  <a:gd name="T29" fmla="*/ 161036 h 1695"/>
                  <a:gd name="T30" fmla="*/ 341452 w 1046"/>
                  <a:gd name="T31" fmla="*/ 199114 h 1695"/>
                  <a:gd name="T32" fmla="*/ 358881 w 1046"/>
                  <a:gd name="T33" fmla="*/ 232431 h 1695"/>
                  <a:gd name="T34" fmla="*/ 369972 w 1046"/>
                  <a:gd name="T35" fmla="*/ 268129 h 1695"/>
                  <a:gd name="T36" fmla="*/ 370765 w 1046"/>
                  <a:gd name="T37" fmla="*/ 296687 h 1695"/>
                  <a:gd name="T38" fmla="*/ 369180 w 1046"/>
                  <a:gd name="T39" fmla="*/ 310173 h 1695"/>
                  <a:gd name="T40" fmla="*/ 392155 w 1046"/>
                  <a:gd name="T41" fmla="*/ 336351 h 1695"/>
                  <a:gd name="T42" fmla="*/ 416714 w 1046"/>
                  <a:gd name="T43" fmla="*/ 371256 h 1695"/>
                  <a:gd name="T44" fmla="*/ 431767 w 1046"/>
                  <a:gd name="T45" fmla="*/ 404574 h 1695"/>
                  <a:gd name="T46" fmla="*/ 441273 w 1046"/>
                  <a:gd name="T47" fmla="*/ 433132 h 1695"/>
                  <a:gd name="T48" fmla="*/ 460287 w 1046"/>
                  <a:gd name="T49" fmla="*/ 444238 h 1695"/>
                  <a:gd name="T50" fmla="*/ 478508 w 1046"/>
                  <a:gd name="T51" fmla="*/ 467243 h 1695"/>
                  <a:gd name="T52" fmla="*/ 491184 w 1046"/>
                  <a:gd name="T53" fmla="*/ 488661 h 1695"/>
                  <a:gd name="T54" fmla="*/ 472963 w 1046"/>
                  <a:gd name="T55" fmla="*/ 526739 h 1695"/>
                  <a:gd name="T56" fmla="*/ 460287 w 1046"/>
                  <a:gd name="T57" fmla="*/ 547364 h 1695"/>
                  <a:gd name="T58" fmla="*/ 457910 w 1046"/>
                  <a:gd name="T59" fmla="*/ 571163 h 1695"/>
                  <a:gd name="T60" fmla="*/ 463456 w 1046"/>
                  <a:gd name="T61" fmla="*/ 591788 h 1695"/>
                  <a:gd name="T62" fmla="*/ 447611 w 1046"/>
                  <a:gd name="T63" fmla="*/ 606860 h 1695"/>
                  <a:gd name="T64" fmla="*/ 443650 w 1046"/>
                  <a:gd name="T65" fmla="*/ 633832 h 1695"/>
                  <a:gd name="T66" fmla="*/ 445235 w 1046"/>
                  <a:gd name="T67" fmla="*/ 652871 h 1695"/>
                  <a:gd name="T68" fmla="*/ 466625 w 1046"/>
                  <a:gd name="T69" fmla="*/ 668736 h 1695"/>
                  <a:gd name="T70" fmla="*/ 488015 w 1046"/>
                  <a:gd name="T71" fmla="*/ 656837 h 1695"/>
                  <a:gd name="T72" fmla="*/ 504652 w 1046"/>
                  <a:gd name="T73" fmla="*/ 639385 h 1695"/>
                  <a:gd name="T74" fmla="*/ 514951 w 1046"/>
                  <a:gd name="T75" fmla="*/ 655250 h 1695"/>
                  <a:gd name="T76" fmla="*/ 526834 w 1046"/>
                  <a:gd name="T77" fmla="*/ 675876 h 1695"/>
                  <a:gd name="T78" fmla="*/ 530003 w 1046"/>
                  <a:gd name="T79" fmla="*/ 717126 h 1695"/>
                  <a:gd name="T80" fmla="*/ 538718 w 1046"/>
                  <a:gd name="T81" fmla="*/ 748064 h 1695"/>
                  <a:gd name="T82" fmla="*/ 550601 w 1046"/>
                  <a:gd name="T83" fmla="*/ 763930 h 1695"/>
                  <a:gd name="T84" fmla="*/ 541887 w 1046"/>
                  <a:gd name="T85" fmla="*/ 782175 h 1695"/>
                  <a:gd name="T86" fmla="*/ 567238 w 1046"/>
                  <a:gd name="T87" fmla="*/ 807560 h 1695"/>
                  <a:gd name="T88" fmla="*/ 585460 w 1046"/>
                  <a:gd name="T89" fmla="*/ 835325 h 1695"/>
                  <a:gd name="T90" fmla="*/ 586252 w 1046"/>
                  <a:gd name="T91" fmla="*/ 870230 h 1695"/>
                  <a:gd name="T92" fmla="*/ 601304 w 1046"/>
                  <a:gd name="T93" fmla="*/ 893235 h 1695"/>
                  <a:gd name="T94" fmla="*/ 615565 w 1046"/>
                  <a:gd name="T95" fmla="*/ 877369 h 1695"/>
                  <a:gd name="T96" fmla="*/ 655176 w 1046"/>
                  <a:gd name="T97" fmla="*/ 884509 h 1695"/>
                  <a:gd name="T98" fmla="*/ 682112 w 1046"/>
                  <a:gd name="T99" fmla="*/ 873403 h 1695"/>
                  <a:gd name="T100" fmla="*/ 705879 w 1046"/>
                  <a:gd name="T101" fmla="*/ 882922 h 1695"/>
                  <a:gd name="T102" fmla="*/ 735984 w 1046"/>
                  <a:gd name="T103" fmla="*/ 893235 h 1695"/>
                  <a:gd name="T104" fmla="*/ 766881 w 1046"/>
                  <a:gd name="T105" fmla="*/ 889268 h 1695"/>
                  <a:gd name="T106" fmla="*/ 775595 w 1046"/>
                  <a:gd name="T107" fmla="*/ 882922 h 1695"/>
                  <a:gd name="T108" fmla="*/ 781933 w 1046"/>
                  <a:gd name="T109" fmla="*/ 867057 h 1695"/>
                  <a:gd name="T110" fmla="*/ 799362 w 1046"/>
                  <a:gd name="T111" fmla="*/ 863883 h 1695"/>
                  <a:gd name="T112" fmla="*/ 812038 w 1046"/>
                  <a:gd name="T113" fmla="*/ 882922 h 1695"/>
                  <a:gd name="T114" fmla="*/ 819960 w 1046"/>
                  <a:gd name="T115" fmla="*/ 901961 h 1695"/>
                  <a:gd name="T116" fmla="*/ 796193 w 1046"/>
                  <a:gd name="T117" fmla="*/ 1119320 h 1695"/>
                  <a:gd name="T118" fmla="*/ 620318 w 1046"/>
                  <a:gd name="T119" fmla="*/ 1320814 h 1695"/>
                  <a:gd name="T120" fmla="*/ 3169 w 1046"/>
                  <a:gd name="T121" fmla="*/ 1199442 h 1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6"/>
                  <a:gd name="T184" fmla="*/ 0 h 1695"/>
                  <a:gd name="T185" fmla="*/ 1046 w 1046"/>
                  <a:gd name="T186" fmla="*/ 1695 h 1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6" h="1695">
                    <a:moveTo>
                      <a:pt x="81" y="1145"/>
                    </a:moveTo>
                    <a:lnTo>
                      <a:pt x="86" y="1129"/>
                    </a:lnTo>
                    <a:lnTo>
                      <a:pt x="86" y="1119"/>
                    </a:lnTo>
                    <a:lnTo>
                      <a:pt x="88" y="1112"/>
                    </a:lnTo>
                    <a:lnTo>
                      <a:pt x="91" y="1111"/>
                    </a:lnTo>
                    <a:lnTo>
                      <a:pt x="91" y="1108"/>
                    </a:lnTo>
                    <a:lnTo>
                      <a:pt x="96" y="1107"/>
                    </a:lnTo>
                    <a:lnTo>
                      <a:pt x="98" y="1105"/>
                    </a:lnTo>
                    <a:lnTo>
                      <a:pt x="100" y="1098"/>
                    </a:lnTo>
                    <a:lnTo>
                      <a:pt x="104" y="1093"/>
                    </a:lnTo>
                    <a:lnTo>
                      <a:pt x="104" y="1085"/>
                    </a:lnTo>
                    <a:lnTo>
                      <a:pt x="112" y="1076"/>
                    </a:lnTo>
                    <a:lnTo>
                      <a:pt x="108" y="1061"/>
                    </a:lnTo>
                    <a:lnTo>
                      <a:pt x="111" y="1059"/>
                    </a:lnTo>
                    <a:lnTo>
                      <a:pt x="113" y="1059"/>
                    </a:lnTo>
                    <a:lnTo>
                      <a:pt x="123" y="1048"/>
                    </a:lnTo>
                    <a:lnTo>
                      <a:pt x="123" y="1041"/>
                    </a:lnTo>
                    <a:lnTo>
                      <a:pt x="113" y="1034"/>
                    </a:lnTo>
                    <a:lnTo>
                      <a:pt x="116" y="1029"/>
                    </a:lnTo>
                    <a:lnTo>
                      <a:pt x="114" y="1023"/>
                    </a:lnTo>
                    <a:lnTo>
                      <a:pt x="109" y="1022"/>
                    </a:lnTo>
                    <a:lnTo>
                      <a:pt x="104" y="1025"/>
                    </a:lnTo>
                    <a:lnTo>
                      <a:pt x="101" y="1021"/>
                    </a:lnTo>
                    <a:lnTo>
                      <a:pt x="98" y="1015"/>
                    </a:lnTo>
                    <a:lnTo>
                      <a:pt x="96" y="1014"/>
                    </a:lnTo>
                    <a:lnTo>
                      <a:pt x="91" y="1017"/>
                    </a:lnTo>
                    <a:lnTo>
                      <a:pt x="87" y="1016"/>
                    </a:lnTo>
                    <a:lnTo>
                      <a:pt x="82" y="1008"/>
                    </a:lnTo>
                    <a:lnTo>
                      <a:pt x="82" y="1004"/>
                    </a:lnTo>
                    <a:lnTo>
                      <a:pt x="86" y="996"/>
                    </a:lnTo>
                    <a:lnTo>
                      <a:pt x="83" y="984"/>
                    </a:lnTo>
                    <a:lnTo>
                      <a:pt x="88" y="977"/>
                    </a:lnTo>
                    <a:lnTo>
                      <a:pt x="89" y="966"/>
                    </a:lnTo>
                    <a:lnTo>
                      <a:pt x="93" y="964"/>
                    </a:lnTo>
                    <a:lnTo>
                      <a:pt x="97" y="960"/>
                    </a:lnTo>
                    <a:lnTo>
                      <a:pt x="104" y="956"/>
                    </a:lnTo>
                    <a:lnTo>
                      <a:pt x="106" y="950"/>
                    </a:lnTo>
                    <a:lnTo>
                      <a:pt x="109" y="948"/>
                    </a:lnTo>
                    <a:lnTo>
                      <a:pt x="123" y="925"/>
                    </a:lnTo>
                    <a:lnTo>
                      <a:pt x="125" y="924"/>
                    </a:lnTo>
                    <a:lnTo>
                      <a:pt x="131" y="913"/>
                    </a:lnTo>
                    <a:lnTo>
                      <a:pt x="146" y="910"/>
                    </a:lnTo>
                    <a:lnTo>
                      <a:pt x="155" y="901"/>
                    </a:lnTo>
                    <a:lnTo>
                      <a:pt x="158" y="896"/>
                    </a:lnTo>
                    <a:lnTo>
                      <a:pt x="163" y="894"/>
                    </a:lnTo>
                    <a:lnTo>
                      <a:pt x="171" y="883"/>
                    </a:lnTo>
                    <a:lnTo>
                      <a:pt x="171" y="875"/>
                    </a:lnTo>
                    <a:lnTo>
                      <a:pt x="174" y="872"/>
                    </a:lnTo>
                    <a:lnTo>
                      <a:pt x="171" y="872"/>
                    </a:lnTo>
                    <a:lnTo>
                      <a:pt x="171" y="870"/>
                    </a:lnTo>
                    <a:lnTo>
                      <a:pt x="172" y="865"/>
                    </a:lnTo>
                    <a:lnTo>
                      <a:pt x="172" y="862"/>
                    </a:lnTo>
                    <a:lnTo>
                      <a:pt x="181" y="856"/>
                    </a:lnTo>
                    <a:lnTo>
                      <a:pt x="186" y="851"/>
                    </a:lnTo>
                    <a:lnTo>
                      <a:pt x="188" y="847"/>
                    </a:lnTo>
                    <a:lnTo>
                      <a:pt x="191" y="845"/>
                    </a:lnTo>
                    <a:lnTo>
                      <a:pt x="196" y="840"/>
                    </a:lnTo>
                    <a:lnTo>
                      <a:pt x="209" y="814"/>
                    </a:lnTo>
                    <a:lnTo>
                      <a:pt x="216" y="799"/>
                    </a:lnTo>
                    <a:lnTo>
                      <a:pt x="238" y="775"/>
                    </a:lnTo>
                    <a:lnTo>
                      <a:pt x="241" y="768"/>
                    </a:lnTo>
                    <a:lnTo>
                      <a:pt x="256" y="755"/>
                    </a:lnTo>
                    <a:lnTo>
                      <a:pt x="259" y="747"/>
                    </a:lnTo>
                    <a:lnTo>
                      <a:pt x="255" y="734"/>
                    </a:lnTo>
                    <a:lnTo>
                      <a:pt x="255" y="723"/>
                    </a:lnTo>
                    <a:lnTo>
                      <a:pt x="252" y="714"/>
                    </a:lnTo>
                    <a:lnTo>
                      <a:pt x="239" y="704"/>
                    </a:lnTo>
                    <a:lnTo>
                      <a:pt x="234" y="693"/>
                    </a:lnTo>
                    <a:lnTo>
                      <a:pt x="223" y="691"/>
                    </a:lnTo>
                    <a:lnTo>
                      <a:pt x="222" y="685"/>
                    </a:lnTo>
                    <a:lnTo>
                      <a:pt x="215" y="670"/>
                    </a:lnTo>
                    <a:lnTo>
                      <a:pt x="212" y="652"/>
                    </a:lnTo>
                    <a:lnTo>
                      <a:pt x="210" y="648"/>
                    </a:lnTo>
                    <a:lnTo>
                      <a:pt x="208" y="632"/>
                    </a:lnTo>
                    <a:lnTo>
                      <a:pt x="203" y="628"/>
                    </a:lnTo>
                    <a:lnTo>
                      <a:pt x="208" y="625"/>
                    </a:lnTo>
                    <a:lnTo>
                      <a:pt x="217" y="611"/>
                    </a:lnTo>
                    <a:lnTo>
                      <a:pt x="212" y="603"/>
                    </a:lnTo>
                    <a:lnTo>
                      <a:pt x="214" y="592"/>
                    </a:lnTo>
                    <a:lnTo>
                      <a:pt x="212" y="579"/>
                    </a:lnTo>
                    <a:lnTo>
                      <a:pt x="210" y="571"/>
                    </a:lnTo>
                    <a:lnTo>
                      <a:pt x="206" y="568"/>
                    </a:lnTo>
                    <a:lnTo>
                      <a:pt x="210" y="560"/>
                    </a:lnTo>
                    <a:lnTo>
                      <a:pt x="212" y="551"/>
                    </a:lnTo>
                    <a:lnTo>
                      <a:pt x="217" y="527"/>
                    </a:lnTo>
                    <a:lnTo>
                      <a:pt x="246" y="403"/>
                    </a:lnTo>
                    <a:lnTo>
                      <a:pt x="253" y="373"/>
                    </a:lnTo>
                    <a:lnTo>
                      <a:pt x="257" y="350"/>
                    </a:lnTo>
                    <a:lnTo>
                      <a:pt x="287" y="219"/>
                    </a:lnTo>
                    <a:lnTo>
                      <a:pt x="291" y="203"/>
                    </a:lnTo>
                    <a:lnTo>
                      <a:pt x="330" y="35"/>
                    </a:lnTo>
                    <a:lnTo>
                      <a:pt x="338" y="0"/>
                    </a:lnTo>
                    <a:lnTo>
                      <a:pt x="477" y="30"/>
                    </a:lnTo>
                    <a:lnTo>
                      <a:pt x="456" y="138"/>
                    </a:lnTo>
                    <a:lnTo>
                      <a:pt x="442" y="200"/>
                    </a:lnTo>
                    <a:lnTo>
                      <a:pt x="431" y="251"/>
                    </a:lnTo>
                    <a:lnTo>
                      <a:pt x="435" y="254"/>
                    </a:lnTo>
                    <a:lnTo>
                      <a:pt x="437" y="263"/>
                    </a:lnTo>
                    <a:lnTo>
                      <a:pt x="444" y="277"/>
                    </a:lnTo>
                    <a:lnTo>
                      <a:pt x="448" y="284"/>
                    </a:lnTo>
                    <a:lnTo>
                      <a:pt x="452" y="287"/>
                    </a:lnTo>
                    <a:lnTo>
                      <a:pt x="453" y="293"/>
                    </a:lnTo>
                    <a:lnTo>
                      <a:pt x="453" y="305"/>
                    </a:lnTo>
                    <a:lnTo>
                      <a:pt x="460" y="308"/>
                    </a:lnTo>
                    <a:lnTo>
                      <a:pt x="460" y="316"/>
                    </a:lnTo>
                    <a:lnTo>
                      <a:pt x="466" y="321"/>
                    </a:lnTo>
                    <a:lnTo>
                      <a:pt x="464" y="332"/>
                    </a:lnTo>
                    <a:lnTo>
                      <a:pt x="467" y="338"/>
                    </a:lnTo>
                    <a:lnTo>
                      <a:pt x="467" y="344"/>
                    </a:lnTo>
                    <a:lnTo>
                      <a:pt x="457" y="355"/>
                    </a:lnTo>
                    <a:lnTo>
                      <a:pt x="463" y="359"/>
                    </a:lnTo>
                    <a:lnTo>
                      <a:pt x="463" y="366"/>
                    </a:lnTo>
                    <a:lnTo>
                      <a:pt x="469" y="370"/>
                    </a:lnTo>
                    <a:lnTo>
                      <a:pt x="468" y="374"/>
                    </a:lnTo>
                    <a:lnTo>
                      <a:pt x="466" y="376"/>
                    </a:lnTo>
                    <a:lnTo>
                      <a:pt x="454" y="374"/>
                    </a:lnTo>
                    <a:lnTo>
                      <a:pt x="451" y="376"/>
                    </a:lnTo>
                    <a:lnTo>
                      <a:pt x="451" y="379"/>
                    </a:lnTo>
                    <a:lnTo>
                      <a:pt x="463" y="387"/>
                    </a:lnTo>
                    <a:lnTo>
                      <a:pt x="466" y="391"/>
                    </a:lnTo>
                    <a:lnTo>
                      <a:pt x="471" y="395"/>
                    </a:lnTo>
                    <a:lnTo>
                      <a:pt x="476" y="404"/>
                    </a:lnTo>
                    <a:lnTo>
                      <a:pt x="479" y="414"/>
                    </a:lnTo>
                    <a:lnTo>
                      <a:pt x="481" y="417"/>
                    </a:lnTo>
                    <a:lnTo>
                      <a:pt x="492" y="421"/>
                    </a:lnTo>
                    <a:lnTo>
                      <a:pt x="495" y="424"/>
                    </a:lnTo>
                    <a:lnTo>
                      <a:pt x="504" y="427"/>
                    </a:lnTo>
                    <a:lnTo>
                      <a:pt x="506" y="430"/>
                    </a:lnTo>
                    <a:lnTo>
                      <a:pt x="507" y="445"/>
                    </a:lnTo>
                    <a:lnTo>
                      <a:pt x="520" y="460"/>
                    </a:lnTo>
                    <a:lnTo>
                      <a:pt x="522" y="466"/>
                    </a:lnTo>
                    <a:lnTo>
                      <a:pt x="526" y="468"/>
                    </a:lnTo>
                    <a:lnTo>
                      <a:pt x="526" y="475"/>
                    </a:lnTo>
                    <a:lnTo>
                      <a:pt x="533" y="485"/>
                    </a:lnTo>
                    <a:lnTo>
                      <a:pt x="534" y="497"/>
                    </a:lnTo>
                    <a:lnTo>
                      <a:pt x="536" y="500"/>
                    </a:lnTo>
                    <a:lnTo>
                      <a:pt x="542" y="502"/>
                    </a:lnTo>
                    <a:lnTo>
                      <a:pt x="545" y="510"/>
                    </a:lnTo>
                    <a:lnTo>
                      <a:pt x="551" y="516"/>
                    </a:lnTo>
                    <a:lnTo>
                      <a:pt x="548" y="518"/>
                    </a:lnTo>
                    <a:lnTo>
                      <a:pt x="544" y="526"/>
                    </a:lnTo>
                    <a:lnTo>
                      <a:pt x="549" y="539"/>
                    </a:lnTo>
                    <a:lnTo>
                      <a:pt x="555" y="541"/>
                    </a:lnTo>
                    <a:lnTo>
                      <a:pt x="557" y="546"/>
                    </a:lnTo>
                    <a:lnTo>
                      <a:pt x="564" y="549"/>
                    </a:lnTo>
                    <a:lnTo>
                      <a:pt x="566" y="553"/>
                    </a:lnTo>
                    <a:lnTo>
                      <a:pt x="563" y="563"/>
                    </a:lnTo>
                    <a:lnTo>
                      <a:pt x="567" y="566"/>
                    </a:lnTo>
                    <a:lnTo>
                      <a:pt x="577" y="560"/>
                    </a:lnTo>
                    <a:lnTo>
                      <a:pt x="581" y="560"/>
                    </a:lnTo>
                    <a:lnTo>
                      <a:pt x="586" y="571"/>
                    </a:lnTo>
                    <a:lnTo>
                      <a:pt x="582" y="575"/>
                    </a:lnTo>
                    <a:lnTo>
                      <a:pt x="582" y="577"/>
                    </a:lnTo>
                    <a:lnTo>
                      <a:pt x="586" y="585"/>
                    </a:lnTo>
                    <a:lnTo>
                      <a:pt x="596" y="585"/>
                    </a:lnTo>
                    <a:lnTo>
                      <a:pt x="604" y="589"/>
                    </a:lnTo>
                    <a:lnTo>
                      <a:pt x="611" y="586"/>
                    </a:lnTo>
                    <a:lnTo>
                      <a:pt x="622" y="584"/>
                    </a:lnTo>
                    <a:lnTo>
                      <a:pt x="628" y="587"/>
                    </a:lnTo>
                    <a:lnTo>
                      <a:pt x="628" y="594"/>
                    </a:lnTo>
                    <a:lnTo>
                      <a:pt x="624" y="601"/>
                    </a:lnTo>
                    <a:lnTo>
                      <a:pt x="620" y="616"/>
                    </a:lnTo>
                    <a:lnTo>
                      <a:pt x="618" y="618"/>
                    </a:lnTo>
                    <a:lnTo>
                      <a:pt x="610" y="622"/>
                    </a:lnTo>
                    <a:lnTo>
                      <a:pt x="611" y="634"/>
                    </a:lnTo>
                    <a:lnTo>
                      <a:pt x="608" y="640"/>
                    </a:lnTo>
                    <a:lnTo>
                      <a:pt x="605" y="641"/>
                    </a:lnTo>
                    <a:lnTo>
                      <a:pt x="597" y="664"/>
                    </a:lnTo>
                    <a:lnTo>
                      <a:pt x="590" y="670"/>
                    </a:lnTo>
                    <a:lnTo>
                      <a:pt x="590" y="672"/>
                    </a:lnTo>
                    <a:lnTo>
                      <a:pt x="594" y="678"/>
                    </a:lnTo>
                    <a:lnTo>
                      <a:pt x="592" y="690"/>
                    </a:lnTo>
                    <a:lnTo>
                      <a:pt x="587" y="691"/>
                    </a:lnTo>
                    <a:lnTo>
                      <a:pt x="581" y="690"/>
                    </a:lnTo>
                    <a:lnTo>
                      <a:pt x="579" y="694"/>
                    </a:lnTo>
                    <a:lnTo>
                      <a:pt x="579" y="699"/>
                    </a:lnTo>
                    <a:lnTo>
                      <a:pt x="584" y="701"/>
                    </a:lnTo>
                    <a:lnTo>
                      <a:pt x="586" y="707"/>
                    </a:lnTo>
                    <a:lnTo>
                      <a:pt x="582" y="714"/>
                    </a:lnTo>
                    <a:lnTo>
                      <a:pt x="578" y="720"/>
                    </a:lnTo>
                    <a:lnTo>
                      <a:pt x="580" y="723"/>
                    </a:lnTo>
                    <a:lnTo>
                      <a:pt x="578" y="727"/>
                    </a:lnTo>
                    <a:lnTo>
                      <a:pt x="587" y="732"/>
                    </a:lnTo>
                    <a:lnTo>
                      <a:pt x="588" y="737"/>
                    </a:lnTo>
                    <a:lnTo>
                      <a:pt x="582" y="743"/>
                    </a:lnTo>
                    <a:lnTo>
                      <a:pt x="585" y="746"/>
                    </a:lnTo>
                    <a:lnTo>
                      <a:pt x="586" y="755"/>
                    </a:lnTo>
                    <a:lnTo>
                      <a:pt x="582" y="760"/>
                    </a:lnTo>
                    <a:lnTo>
                      <a:pt x="578" y="758"/>
                    </a:lnTo>
                    <a:lnTo>
                      <a:pt x="572" y="760"/>
                    </a:lnTo>
                    <a:lnTo>
                      <a:pt x="569" y="758"/>
                    </a:lnTo>
                    <a:lnTo>
                      <a:pt x="565" y="765"/>
                    </a:lnTo>
                    <a:lnTo>
                      <a:pt x="556" y="774"/>
                    </a:lnTo>
                    <a:lnTo>
                      <a:pt x="558" y="777"/>
                    </a:lnTo>
                    <a:lnTo>
                      <a:pt x="558" y="783"/>
                    </a:lnTo>
                    <a:lnTo>
                      <a:pt x="563" y="790"/>
                    </a:lnTo>
                    <a:lnTo>
                      <a:pt x="559" y="795"/>
                    </a:lnTo>
                    <a:lnTo>
                      <a:pt x="560" y="799"/>
                    </a:lnTo>
                    <a:lnTo>
                      <a:pt x="549" y="804"/>
                    </a:lnTo>
                    <a:lnTo>
                      <a:pt x="552" y="811"/>
                    </a:lnTo>
                    <a:lnTo>
                      <a:pt x="547" y="820"/>
                    </a:lnTo>
                    <a:lnTo>
                      <a:pt x="552" y="819"/>
                    </a:lnTo>
                    <a:lnTo>
                      <a:pt x="557" y="822"/>
                    </a:lnTo>
                    <a:lnTo>
                      <a:pt x="562" y="823"/>
                    </a:lnTo>
                    <a:lnTo>
                      <a:pt x="565" y="828"/>
                    </a:lnTo>
                    <a:lnTo>
                      <a:pt x="566" y="835"/>
                    </a:lnTo>
                    <a:lnTo>
                      <a:pt x="573" y="840"/>
                    </a:lnTo>
                    <a:lnTo>
                      <a:pt x="575" y="845"/>
                    </a:lnTo>
                    <a:lnTo>
                      <a:pt x="579" y="847"/>
                    </a:lnTo>
                    <a:lnTo>
                      <a:pt x="589" y="843"/>
                    </a:lnTo>
                    <a:lnTo>
                      <a:pt x="593" y="840"/>
                    </a:lnTo>
                    <a:lnTo>
                      <a:pt x="595" y="833"/>
                    </a:lnTo>
                    <a:lnTo>
                      <a:pt x="602" y="835"/>
                    </a:lnTo>
                    <a:lnTo>
                      <a:pt x="605" y="833"/>
                    </a:lnTo>
                    <a:lnTo>
                      <a:pt x="612" y="833"/>
                    </a:lnTo>
                    <a:lnTo>
                      <a:pt x="616" y="828"/>
                    </a:lnTo>
                    <a:lnTo>
                      <a:pt x="622" y="826"/>
                    </a:lnTo>
                    <a:lnTo>
                      <a:pt x="627" y="819"/>
                    </a:lnTo>
                    <a:lnTo>
                      <a:pt x="633" y="817"/>
                    </a:lnTo>
                    <a:lnTo>
                      <a:pt x="635" y="814"/>
                    </a:lnTo>
                    <a:lnTo>
                      <a:pt x="634" y="810"/>
                    </a:lnTo>
                    <a:lnTo>
                      <a:pt x="637" y="806"/>
                    </a:lnTo>
                    <a:lnTo>
                      <a:pt x="643" y="805"/>
                    </a:lnTo>
                    <a:lnTo>
                      <a:pt x="643" y="810"/>
                    </a:lnTo>
                    <a:lnTo>
                      <a:pt x="649" y="812"/>
                    </a:lnTo>
                    <a:lnTo>
                      <a:pt x="648" y="815"/>
                    </a:lnTo>
                    <a:lnTo>
                      <a:pt x="652" y="820"/>
                    </a:lnTo>
                    <a:lnTo>
                      <a:pt x="650" y="826"/>
                    </a:lnTo>
                    <a:lnTo>
                      <a:pt x="657" y="828"/>
                    </a:lnTo>
                    <a:lnTo>
                      <a:pt x="662" y="830"/>
                    </a:lnTo>
                    <a:lnTo>
                      <a:pt x="664" y="835"/>
                    </a:lnTo>
                    <a:lnTo>
                      <a:pt x="656" y="849"/>
                    </a:lnTo>
                    <a:lnTo>
                      <a:pt x="664" y="850"/>
                    </a:lnTo>
                    <a:lnTo>
                      <a:pt x="665" y="852"/>
                    </a:lnTo>
                    <a:lnTo>
                      <a:pt x="664" y="859"/>
                    </a:lnTo>
                    <a:lnTo>
                      <a:pt x="661" y="865"/>
                    </a:lnTo>
                    <a:lnTo>
                      <a:pt x="661" y="873"/>
                    </a:lnTo>
                    <a:lnTo>
                      <a:pt x="665" y="880"/>
                    </a:lnTo>
                    <a:lnTo>
                      <a:pt x="663" y="894"/>
                    </a:lnTo>
                    <a:lnTo>
                      <a:pt x="669" y="904"/>
                    </a:lnTo>
                    <a:lnTo>
                      <a:pt x="668" y="908"/>
                    </a:lnTo>
                    <a:lnTo>
                      <a:pt x="672" y="921"/>
                    </a:lnTo>
                    <a:lnTo>
                      <a:pt x="678" y="928"/>
                    </a:lnTo>
                    <a:lnTo>
                      <a:pt x="678" y="935"/>
                    </a:lnTo>
                    <a:lnTo>
                      <a:pt x="681" y="939"/>
                    </a:lnTo>
                    <a:lnTo>
                      <a:pt x="680" y="943"/>
                    </a:lnTo>
                    <a:lnTo>
                      <a:pt x="683" y="946"/>
                    </a:lnTo>
                    <a:lnTo>
                      <a:pt x="690" y="947"/>
                    </a:lnTo>
                    <a:lnTo>
                      <a:pt x="687" y="953"/>
                    </a:lnTo>
                    <a:lnTo>
                      <a:pt x="691" y="955"/>
                    </a:lnTo>
                    <a:lnTo>
                      <a:pt x="691" y="958"/>
                    </a:lnTo>
                    <a:lnTo>
                      <a:pt x="695" y="963"/>
                    </a:lnTo>
                    <a:lnTo>
                      <a:pt x="694" y="965"/>
                    </a:lnTo>
                    <a:lnTo>
                      <a:pt x="695" y="972"/>
                    </a:lnTo>
                    <a:lnTo>
                      <a:pt x="692" y="983"/>
                    </a:lnTo>
                    <a:lnTo>
                      <a:pt x="690" y="985"/>
                    </a:lnTo>
                    <a:lnTo>
                      <a:pt x="686" y="984"/>
                    </a:lnTo>
                    <a:lnTo>
                      <a:pt x="684" y="986"/>
                    </a:lnTo>
                    <a:lnTo>
                      <a:pt x="688" y="1004"/>
                    </a:lnTo>
                    <a:lnTo>
                      <a:pt x="692" y="1009"/>
                    </a:lnTo>
                    <a:lnTo>
                      <a:pt x="702" y="1017"/>
                    </a:lnTo>
                    <a:lnTo>
                      <a:pt x="702" y="1023"/>
                    </a:lnTo>
                    <a:lnTo>
                      <a:pt x="706" y="1024"/>
                    </a:lnTo>
                    <a:lnTo>
                      <a:pt x="716" y="1018"/>
                    </a:lnTo>
                    <a:lnTo>
                      <a:pt x="720" y="1019"/>
                    </a:lnTo>
                    <a:lnTo>
                      <a:pt x="733" y="1033"/>
                    </a:lnTo>
                    <a:lnTo>
                      <a:pt x="733" y="1038"/>
                    </a:lnTo>
                    <a:lnTo>
                      <a:pt x="737" y="1044"/>
                    </a:lnTo>
                    <a:lnTo>
                      <a:pt x="737" y="1048"/>
                    </a:lnTo>
                    <a:lnTo>
                      <a:pt x="739" y="1053"/>
                    </a:lnTo>
                    <a:lnTo>
                      <a:pt x="740" y="1066"/>
                    </a:lnTo>
                    <a:lnTo>
                      <a:pt x="734" y="1074"/>
                    </a:lnTo>
                    <a:lnTo>
                      <a:pt x="740" y="1081"/>
                    </a:lnTo>
                    <a:lnTo>
                      <a:pt x="739" y="1085"/>
                    </a:lnTo>
                    <a:lnTo>
                      <a:pt x="743" y="1091"/>
                    </a:lnTo>
                    <a:lnTo>
                      <a:pt x="740" y="1097"/>
                    </a:lnTo>
                    <a:lnTo>
                      <a:pt x="741" y="1104"/>
                    </a:lnTo>
                    <a:lnTo>
                      <a:pt x="739" y="1107"/>
                    </a:lnTo>
                    <a:lnTo>
                      <a:pt x="744" y="1108"/>
                    </a:lnTo>
                    <a:lnTo>
                      <a:pt x="749" y="1116"/>
                    </a:lnTo>
                    <a:lnTo>
                      <a:pt x="758" y="1121"/>
                    </a:lnTo>
                    <a:lnTo>
                      <a:pt x="759" y="1126"/>
                    </a:lnTo>
                    <a:lnTo>
                      <a:pt x="762" y="1130"/>
                    </a:lnTo>
                    <a:lnTo>
                      <a:pt x="767" y="1129"/>
                    </a:lnTo>
                    <a:lnTo>
                      <a:pt x="768" y="1122"/>
                    </a:lnTo>
                    <a:lnTo>
                      <a:pt x="768" y="1116"/>
                    </a:lnTo>
                    <a:lnTo>
                      <a:pt x="774" y="1108"/>
                    </a:lnTo>
                    <a:lnTo>
                      <a:pt x="777" y="1106"/>
                    </a:lnTo>
                    <a:lnTo>
                      <a:pt x="784" y="1105"/>
                    </a:lnTo>
                    <a:lnTo>
                      <a:pt x="789" y="1102"/>
                    </a:lnTo>
                    <a:lnTo>
                      <a:pt x="797" y="1107"/>
                    </a:lnTo>
                    <a:lnTo>
                      <a:pt x="814" y="1112"/>
                    </a:lnTo>
                    <a:lnTo>
                      <a:pt x="820" y="1115"/>
                    </a:lnTo>
                    <a:lnTo>
                      <a:pt x="827" y="1115"/>
                    </a:lnTo>
                    <a:lnTo>
                      <a:pt x="832" y="1121"/>
                    </a:lnTo>
                    <a:lnTo>
                      <a:pt x="841" y="1122"/>
                    </a:lnTo>
                    <a:lnTo>
                      <a:pt x="846" y="1113"/>
                    </a:lnTo>
                    <a:lnTo>
                      <a:pt x="847" y="1106"/>
                    </a:lnTo>
                    <a:lnTo>
                      <a:pt x="857" y="1105"/>
                    </a:lnTo>
                    <a:lnTo>
                      <a:pt x="861" y="1101"/>
                    </a:lnTo>
                    <a:lnTo>
                      <a:pt x="866" y="1102"/>
                    </a:lnTo>
                    <a:lnTo>
                      <a:pt x="867" y="1107"/>
                    </a:lnTo>
                    <a:lnTo>
                      <a:pt x="869" y="1109"/>
                    </a:lnTo>
                    <a:lnTo>
                      <a:pt x="881" y="1112"/>
                    </a:lnTo>
                    <a:lnTo>
                      <a:pt x="884" y="1114"/>
                    </a:lnTo>
                    <a:lnTo>
                      <a:pt x="891" y="1113"/>
                    </a:lnTo>
                    <a:lnTo>
                      <a:pt x="896" y="1115"/>
                    </a:lnTo>
                    <a:lnTo>
                      <a:pt x="897" y="1113"/>
                    </a:lnTo>
                    <a:lnTo>
                      <a:pt x="904" y="1115"/>
                    </a:lnTo>
                    <a:lnTo>
                      <a:pt x="911" y="1112"/>
                    </a:lnTo>
                    <a:lnTo>
                      <a:pt x="921" y="1112"/>
                    </a:lnTo>
                    <a:lnTo>
                      <a:pt x="929" y="1126"/>
                    </a:lnTo>
                    <a:lnTo>
                      <a:pt x="933" y="1122"/>
                    </a:lnTo>
                    <a:lnTo>
                      <a:pt x="936" y="1123"/>
                    </a:lnTo>
                    <a:lnTo>
                      <a:pt x="944" y="1121"/>
                    </a:lnTo>
                    <a:lnTo>
                      <a:pt x="950" y="1119"/>
                    </a:lnTo>
                    <a:lnTo>
                      <a:pt x="963" y="1122"/>
                    </a:lnTo>
                    <a:lnTo>
                      <a:pt x="968" y="1121"/>
                    </a:lnTo>
                    <a:lnTo>
                      <a:pt x="980" y="1128"/>
                    </a:lnTo>
                    <a:lnTo>
                      <a:pt x="981" y="1127"/>
                    </a:lnTo>
                    <a:lnTo>
                      <a:pt x="985" y="1127"/>
                    </a:lnTo>
                    <a:lnTo>
                      <a:pt x="985" y="1124"/>
                    </a:lnTo>
                    <a:lnTo>
                      <a:pt x="980" y="1123"/>
                    </a:lnTo>
                    <a:lnTo>
                      <a:pt x="979" y="1113"/>
                    </a:lnTo>
                    <a:lnTo>
                      <a:pt x="981" y="1108"/>
                    </a:lnTo>
                    <a:lnTo>
                      <a:pt x="981" y="1104"/>
                    </a:lnTo>
                    <a:lnTo>
                      <a:pt x="987" y="1104"/>
                    </a:lnTo>
                    <a:lnTo>
                      <a:pt x="989" y="1101"/>
                    </a:lnTo>
                    <a:lnTo>
                      <a:pt x="989" y="1098"/>
                    </a:lnTo>
                    <a:lnTo>
                      <a:pt x="987" y="1093"/>
                    </a:lnTo>
                    <a:lnTo>
                      <a:pt x="988" y="1091"/>
                    </a:lnTo>
                    <a:lnTo>
                      <a:pt x="994" y="1089"/>
                    </a:lnTo>
                    <a:lnTo>
                      <a:pt x="1001" y="1091"/>
                    </a:lnTo>
                    <a:lnTo>
                      <a:pt x="1003" y="1085"/>
                    </a:lnTo>
                    <a:lnTo>
                      <a:pt x="1005" y="1084"/>
                    </a:lnTo>
                    <a:lnTo>
                      <a:pt x="1009" y="1089"/>
                    </a:lnTo>
                    <a:lnTo>
                      <a:pt x="1013" y="1089"/>
                    </a:lnTo>
                    <a:lnTo>
                      <a:pt x="1013" y="1094"/>
                    </a:lnTo>
                    <a:lnTo>
                      <a:pt x="1016" y="1099"/>
                    </a:lnTo>
                    <a:lnTo>
                      <a:pt x="1019" y="1102"/>
                    </a:lnTo>
                    <a:lnTo>
                      <a:pt x="1018" y="1109"/>
                    </a:lnTo>
                    <a:lnTo>
                      <a:pt x="1025" y="1113"/>
                    </a:lnTo>
                    <a:lnTo>
                      <a:pt x="1025" y="1115"/>
                    </a:lnTo>
                    <a:lnTo>
                      <a:pt x="1023" y="1119"/>
                    </a:lnTo>
                    <a:lnTo>
                      <a:pt x="1024" y="1126"/>
                    </a:lnTo>
                    <a:lnTo>
                      <a:pt x="1030" y="1128"/>
                    </a:lnTo>
                    <a:lnTo>
                      <a:pt x="1031" y="1132"/>
                    </a:lnTo>
                    <a:lnTo>
                      <a:pt x="1035" y="1137"/>
                    </a:lnTo>
                    <a:lnTo>
                      <a:pt x="1035" y="1143"/>
                    </a:lnTo>
                    <a:lnTo>
                      <a:pt x="1040" y="1147"/>
                    </a:lnTo>
                    <a:lnTo>
                      <a:pt x="1046" y="1151"/>
                    </a:lnTo>
                    <a:lnTo>
                      <a:pt x="1030" y="1259"/>
                    </a:lnTo>
                    <a:lnTo>
                      <a:pt x="1013" y="1362"/>
                    </a:lnTo>
                    <a:lnTo>
                      <a:pt x="1005" y="1411"/>
                    </a:lnTo>
                    <a:lnTo>
                      <a:pt x="996" y="1470"/>
                    </a:lnTo>
                    <a:lnTo>
                      <a:pt x="978" y="1583"/>
                    </a:lnTo>
                    <a:lnTo>
                      <a:pt x="959" y="1695"/>
                    </a:lnTo>
                    <a:lnTo>
                      <a:pt x="888" y="1682"/>
                    </a:lnTo>
                    <a:lnTo>
                      <a:pt x="790" y="1665"/>
                    </a:lnTo>
                    <a:lnTo>
                      <a:pt x="783" y="1665"/>
                    </a:lnTo>
                    <a:lnTo>
                      <a:pt x="647" y="1641"/>
                    </a:lnTo>
                    <a:lnTo>
                      <a:pt x="477" y="1611"/>
                    </a:lnTo>
                    <a:lnTo>
                      <a:pt x="441" y="1603"/>
                    </a:lnTo>
                    <a:lnTo>
                      <a:pt x="320" y="1579"/>
                    </a:lnTo>
                    <a:lnTo>
                      <a:pt x="171" y="1549"/>
                    </a:lnTo>
                    <a:lnTo>
                      <a:pt x="4" y="1512"/>
                    </a:lnTo>
                    <a:lnTo>
                      <a:pt x="0" y="1511"/>
                    </a:lnTo>
                    <a:lnTo>
                      <a:pt x="81" y="1145"/>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descr="Light downward diagonal">
                <a:extLst>
                  <a:ext uri="{FF2B5EF4-FFF2-40B4-BE49-F238E27FC236}">
                    <a16:creationId xmlns:a16="http://schemas.microsoft.com/office/drawing/2014/main" id="{4DAF0BE8-A1D1-431D-8DF7-D315F2B36207}"/>
                  </a:ext>
                </a:extLst>
              </p:cNvPr>
              <p:cNvSpPr>
                <a:spLocks/>
              </p:cNvSpPr>
              <p:nvPr/>
            </p:nvSpPr>
            <p:spPr bwMode="auto">
              <a:xfrm>
                <a:off x="7432675" y="2649538"/>
                <a:ext cx="236538" cy="441325"/>
              </a:xfrm>
              <a:custGeom>
                <a:avLst/>
                <a:gdLst>
                  <a:gd name="T0" fmla="*/ 96838 w 298"/>
                  <a:gd name="T1" fmla="*/ 431817 h 557"/>
                  <a:gd name="T2" fmla="*/ 80963 w 298"/>
                  <a:gd name="T3" fmla="*/ 343077 h 557"/>
                  <a:gd name="T4" fmla="*/ 65881 w 298"/>
                  <a:gd name="T5" fmla="*/ 299499 h 557"/>
                  <a:gd name="T6" fmla="*/ 61913 w 298"/>
                  <a:gd name="T7" fmla="*/ 291576 h 557"/>
                  <a:gd name="T8" fmla="*/ 49213 w 298"/>
                  <a:gd name="T9" fmla="*/ 301876 h 557"/>
                  <a:gd name="T10" fmla="*/ 50006 w 298"/>
                  <a:gd name="T11" fmla="*/ 270975 h 557"/>
                  <a:gd name="T12" fmla="*/ 42069 w 298"/>
                  <a:gd name="T13" fmla="*/ 249582 h 557"/>
                  <a:gd name="T14" fmla="*/ 32544 w 298"/>
                  <a:gd name="T15" fmla="*/ 227397 h 557"/>
                  <a:gd name="T16" fmla="*/ 29369 w 298"/>
                  <a:gd name="T17" fmla="*/ 212343 h 557"/>
                  <a:gd name="T18" fmla="*/ 29369 w 298"/>
                  <a:gd name="T19" fmla="*/ 195704 h 557"/>
                  <a:gd name="T20" fmla="*/ 30163 w 298"/>
                  <a:gd name="T21" fmla="*/ 157673 h 557"/>
                  <a:gd name="T22" fmla="*/ 18256 w 298"/>
                  <a:gd name="T23" fmla="*/ 133903 h 557"/>
                  <a:gd name="T24" fmla="*/ 11906 w 298"/>
                  <a:gd name="T25" fmla="*/ 121226 h 557"/>
                  <a:gd name="T26" fmla="*/ 7938 w 298"/>
                  <a:gd name="T27" fmla="*/ 106172 h 557"/>
                  <a:gd name="T28" fmla="*/ 1588 w 298"/>
                  <a:gd name="T29" fmla="*/ 84779 h 557"/>
                  <a:gd name="T30" fmla="*/ 0 w 298"/>
                  <a:gd name="T31" fmla="*/ 57047 h 557"/>
                  <a:gd name="T32" fmla="*/ 173832 w 298"/>
                  <a:gd name="T33" fmla="*/ 13470 h 557"/>
                  <a:gd name="T34" fmla="*/ 223044 w 298"/>
                  <a:gd name="T35" fmla="*/ 11885 h 557"/>
                  <a:gd name="T36" fmla="*/ 222250 w 298"/>
                  <a:gd name="T37" fmla="*/ 41993 h 557"/>
                  <a:gd name="T38" fmla="*/ 227013 w 298"/>
                  <a:gd name="T39" fmla="*/ 64178 h 557"/>
                  <a:gd name="T40" fmla="*/ 236538 w 298"/>
                  <a:gd name="T41" fmla="*/ 74479 h 557"/>
                  <a:gd name="T42" fmla="*/ 234157 w 298"/>
                  <a:gd name="T43" fmla="*/ 84779 h 557"/>
                  <a:gd name="T44" fmla="*/ 229394 w 298"/>
                  <a:gd name="T45" fmla="*/ 95079 h 557"/>
                  <a:gd name="T46" fmla="*/ 227013 w 298"/>
                  <a:gd name="T47" fmla="*/ 106172 h 557"/>
                  <a:gd name="T48" fmla="*/ 211932 w 298"/>
                  <a:gd name="T49" fmla="*/ 122018 h 557"/>
                  <a:gd name="T50" fmla="*/ 199232 w 298"/>
                  <a:gd name="T51" fmla="*/ 130734 h 557"/>
                  <a:gd name="T52" fmla="*/ 187325 w 298"/>
                  <a:gd name="T53" fmla="*/ 144995 h 557"/>
                  <a:gd name="T54" fmla="*/ 193675 w 298"/>
                  <a:gd name="T55" fmla="*/ 162427 h 557"/>
                  <a:gd name="T56" fmla="*/ 197644 w 298"/>
                  <a:gd name="T57" fmla="*/ 172727 h 557"/>
                  <a:gd name="T58" fmla="*/ 194469 w 298"/>
                  <a:gd name="T59" fmla="*/ 188573 h 557"/>
                  <a:gd name="T60" fmla="*/ 196850 w 298"/>
                  <a:gd name="T61" fmla="*/ 197289 h 557"/>
                  <a:gd name="T62" fmla="*/ 189707 w 298"/>
                  <a:gd name="T63" fmla="*/ 213928 h 557"/>
                  <a:gd name="T64" fmla="*/ 189707 w 298"/>
                  <a:gd name="T65" fmla="*/ 237697 h 557"/>
                  <a:gd name="T66" fmla="*/ 182563 w 298"/>
                  <a:gd name="T67" fmla="*/ 266221 h 557"/>
                  <a:gd name="T68" fmla="*/ 181769 w 298"/>
                  <a:gd name="T69" fmla="*/ 287614 h 557"/>
                  <a:gd name="T70" fmla="*/ 185738 w 298"/>
                  <a:gd name="T71" fmla="*/ 310591 h 557"/>
                  <a:gd name="T72" fmla="*/ 185738 w 298"/>
                  <a:gd name="T73" fmla="*/ 331984 h 557"/>
                  <a:gd name="T74" fmla="*/ 192088 w 298"/>
                  <a:gd name="T75" fmla="*/ 358923 h 557"/>
                  <a:gd name="T76" fmla="*/ 192088 w 298"/>
                  <a:gd name="T77" fmla="*/ 377147 h 557"/>
                  <a:gd name="T78" fmla="*/ 188119 w 298"/>
                  <a:gd name="T79" fmla="*/ 389824 h 557"/>
                  <a:gd name="T80" fmla="*/ 195263 w 298"/>
                  <a:gd name="T81" fmla="*/ 409632 h 557"/>
                  <a:gd name="T82" fmla="*/ 203994 w 298"/>
                  <a:gd name="T83" fmla="*/ 415178 h 557"/>
                  <a:gd name="T84" fmla="*/ 134144 w 298"/>
                  <a:gd name="T85" fmla="*/ 434986 h 5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557"/>
                  <a:gd name="T131" fmla="*/ 298 w 298"/>
                  <a:gd name="T132" fmla="*/ 557 h 5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557">
                    <a:moveTo>
                      <a:pt x="131" y="557"/>
                    </a:moveTo>
                    <a:lnTo>
                      <a:pt x="130" y="557"/>
                    </a:lnTo>
                    <a:lnTo>
                      <a:pt x="122" y="545"/>
                    </a:lnTo>
                    <a:lnTo>
                      <a:pt x="123" y="537"/>
                    </a:lnTo>
                    <a:lnTo>
                      <a:pt x="118" y="515"/>
                    </a:lnTo>
                    <a:lnTo>
                      <a:pt x="102" y="433"/>
                    </a:lnTo>
                    <a:lnTo>
                      <a:pt x="94" y="389"/>
                    </a:lnTo>
                    <a:lnTo>
                      <a:pt x="88" y="380"/>
                    </a:lnTo>
                    <a:lnTo>
                      <a:pt x="83" y="378"/>
                    </a:lnTo>
                    <a:lnTo>
                      <a:pt x="83" y="374"/>
                    </a:lnTo>
                    <a:lnTo>
                      <a:pt x="79" y="369"/>
                    </a:lnTo>
                    <a:lnTo>
                      <a:pt x="78" y="368"/>
                    </a:lnTo>
                    <a:lnTo>
                      <a:pt x="69" y="372"/>
                    </a:lnTo>
                    <a:lnTo>
                      <a:pt x="68" y="384"/>
                    </a:lnTo>
                    <a:lnTo>
                      <a:pt x="62" y="381"/>
                    </a:lnTo>
                    <a:lnTo>
                      <a:pt x="60" y="371"/>
                    </a:lnTo>
                    <a:lnTo>
                      <a:pt x="63" y="351"/>
                    </a:lnTo>
                    <a:lnTo>
                      <a:pt x="63" y="342"/>
                    </a:lnTo>
                    <a:lnTo>
                      <a:pt x="61" y="336"/>
                    </a:lnTo>
                    <a:lnTo>
                      <a:pt x="56" y="332"/>
                    </a:lnTo>
                    <a:lnTo>
                      <a:pt x="53" y="315"/>
                    </a:lnTo>
                    <a:lnTo>
                      <a:pt x="47" y="309"/>
                    </a:lnTo>
                    <a:lnTo>
                      <a:pt x="41" y="294"/>
                    </a:lnTo>
                    <a:lnTo>
                      <a:pt x="41" y="287"/>
                    </a:lnTo>
                    <a:lnTo>
                      <a:pt x="35" y="282"/>
                    </a:lnTo>
                    <a:lnTo>
                      <a:pt x="34" y="279"/>
                    </a:lnTo>
                    <a:lnTo>
                      <a:pt x="37" y="268"/>
                    </a:lnTo>
                    <a:lnTo>
                      <a:pt x="35" y="261"/>
                    </a:lnTo>
                    <a:lnTo>
                      <a:pt x="38" y="253"/>
                    </a:lnTo>
                    <a:lnTo>
                      <a:pt x="37" y="247"/>
                    </a:lnTo>
                    <a:lnTo>
                      <a:pt x="45" y="232"/>
                    </a:lnTo>
                    <a:lnTo>
                      <a:pt x="35" y="208"/>
                    </a:lnTo>
                    <a:lnTo>
                      <a:pt x="38" y="199"/>
                    </a:lnTo>
                    <a:lnTo>
                      <a:pt x="37" y="193"/>
                    </a:lnTo>
                    <a:lnTo>
                      <a:pt x="25" y="170"/>
                    </a:lnTo>
                    <a:lnTo>
                      <a:pt x="23" y="169"/>
                    </a:lnTo>
                    <a:lnTo>
                      <a:pt x="17" y="165"/>
                    </a:lnTo>
                    <a:lnTo>
                      <a:pt x="14" y="157"/>
                    </a:lnTo>
                    <a:lnTo>
                      <a:pt x="15" y="153"/>
                    </a:lnTo>
                    <a:lnTo>
                      <a:pt x="14" y="147"/>
                    </a:lnTo>
                    <a:lnTo>
                      <a:pt x="15" y="143"/>
                    </a:lnTo>
                    <a:lnTo>
                      <a:pt x="10" y="134"/>
                    </a:lnTo>
                    <a:lnTo>
                      <a:pt x="12" y="116"/>
                    </a:lnTo>
                    <a:lnTo>
                      <a:pt x="5" y="113"/>
                    </a:lnTo>
                    <a:lnTo>
                      <a:pt x="2" y="107"/>
                    </a:lnTo>
                    <a:lnTo>
                      <a:pt x="4" y="87"/>
                    </a:lnTo>
                    <a:lnTo>
                      <a:pt x="0" y="77"/>
                    </a:lnTo>
                    <a:lnTo>
                      <a:pt x="0" y="72"/>
                    </a:lnTo>
                    <a:lnTo>
                      <a:pt x="23" y="66"/>
                    </a:lnTo>
                    <a:lnTo>
                      <a:pt x="121" y="42"/>
                    </a:lnTo>
                    <a:lnTo>
                      <a:pt x="219" y="17"/>
                    </a:lnTo>
                    <a:lnTo>
                      <a:pt x="279" y="0"/>
                    </a:lnTo>
                    <a:lnTo>
                      <a:pt x="275" y="9"/>
                    </a:lnTo>
                    <a:lnTo>
                      <a:pt x="281" y="15"/>
                    </a:lnTo>
                    <a:lnTo>
                      <a:pt x="284" y="24"/>
                    </a:lnTo>
                    <a:lnTo>
                      <a:pt x="279" y="45"/>
                    </a:lnTo>
                    <a:lnTo>
                      <a:pt x="280" y="53"/>
                    </a:lnTo>
                    <a:lnTo>
                      <a:pt x="274" y="63"/>
                    </a:lnTo>
                    <a:lnTo>
                      <a:pt x="282" y="76"/>
                    </a:lnTo>
                    <a:lnTo>
                      <a:pt x="286" y="81"/>
                    </a:lnTo>
                    <a:lnTo>
                      <a:pt x="290" y="83"/>
                    </a:lnTo>
                    <a:lnTo>
                      <a:pt x="295" y="91"/>
                    </a:lnTo>
                    <a:lnTo>
                      <a:pt x="298" y="94"/>
                    </a:lnTo>
                    <a:lnTo>
                      <a:pt x="291" y="102"/>
                    </a:lnTo>
                    <a:lnTo>
                      <a:pt x="291" y="105"/>
                    </a:lnTo>
                    <a:lnTo>
                      <a:pt x="295" y="107"/>
                    </a:lnTo>
                    <a:lnTo>
                      <a:pt x="295" y="114"/>
                    </a:lnTo>
                    <a:lnTo>
                      <a:pt x="292" y="120"/>
                    </a:lnTo>
                    <a:lnTo>
                      <a:pt x="289" y="120"/>
                    </a:lnTo>
                    <a:lnTo>
                      <a:pt x="287" y="122"/>
                    </a:lnTo>
                    <a:lnTo>
                      <a:pt x="288" y="129"/>
                    </a:lnTo>
                    <a:lnTo>
                      <a:pt x="286" y="134"/>
                    </a:lnTo>
                    <a:lnTo>
                      <a:pt x="273" y="142"/>
                    </a:lnTo>
                    <a:lnTo>
                      <a:pt x="269" y="146"/>
                    </a:lnTo>
                    <a:lnTo>
                      <a:pt x="267" y="154"/>
                    </a:lnTo>
                    <a:lnTo>
                      <a:pt x="266" y="157"/>
                    </a:lnTo>
                    <a:lnTo>
                      <a:pt x="252" y="161"/>
                    </a:lnTo>
                    <a:lnTo>
                      <a:pt x="251" y="165"/>
                    </a:lnTo>
                    <a:lnTo>
                      <a:pt x="242" y="166"/>
                    </a:lnTo>
                    <a:lnTo>
                      <a:pt x="237" y="174"/>
                    </a:lnTo>
                    <a:lnTo>
                      <a:pt x="236" y="183"/>
                    </a:lnTo>
                    <a:lnTo>
                      <a:pt x="239" y="188"/>
                    </a:lnTo>
                    <a:lnTo>
                      <a:pt x="241" y="200"/>
                    </a:lnTo>
                    <a:lnTo>
                      <a:pt x="244" y="205"/>
                    </a:lnTo>
                    <a:lnTo>
                      <a:pt x="248" y="212"/>
                    </a:lnTo>
                    <a:lnTo>
                      <a:pt x="246" y="217"/>
                    </a:lnTo>
                    <a:lnTo>
                      <a:pt x="249" y="218"/>
                    </a:lnTo>
                    <a:lnTo>
                      <a:pt x="250" y="220"/>
                    </a:lnTo>
                    <a:lnTo>
                      <a:pt x="245" y="233"/>
                    </a:lnTo>
                    <a:lnTo>
                      <a:pt x="245" y="238"/>
                    </a:lnTo>
                    <a:lnTo>
                      <a:pt x="243" y="243"/>
                    </a:lnTo>
                    <a:lnTo>
                      <a:pt x="243" y="247"/>
                    </a:lnTo>
                    <a:lnTo>
                      <a:pt x="248" y="249"/>
                    </a:lnTo>
                    <a:lnTo>
                      <a:pt x="245" y="255"/>
                    </a:lnTo>
                    <a:lnTo>
                      <a:pt x="245" y="261"/>
                    </a:lnTo>
                    <a:lnTo>
                      <a:pt x="239" y="270"/>
                    </a:lnTo>
                    <a:lnTo>
                      <a:pt x="242" y="287"/>
                    </a:lnTo>
                    <a:lnTo>
                      <a:pt x="241" y="295"/>
                    </a:lnTo>
                    <a:lnTo>
                      <a:pt x="239" y="300"/>
                    </a:lnTo>
                    <a:lnTo>
                      <a:pt x="234" y="304"/>
                    </a:lnTo>
                    <a:lnTo>
                      <a:pt x="229" y="313"/>
                    </a:lnTo>
                    <a:lnTo>
                      <a:pt x="230" y="336"/>
                    </a:lnTo>
                    <a:lnTo>
                      <a:pt x="226" y="343"/>
                    </a:lnTo>
                    <a:lnTo>
                      <a:pt x="224" y="356"/>
                    </a:lnTo>
                    <a:lnTo>
                      <a:pt x="229" y="363"/>
                    </a:lnTo>
                    <a:lnTo>
                      <a:pt x="230" y="379"/>
                    </a:lnTo>
                    <a:lnTo>
                      <a:pt x="230" y="387"/>
                    </a:lnTo>
                    <a:lnTo>
                      <a:pt x="234" y="392"/>
                    </a:lnTo>
                    <a:lnTo>
                      <a:pt x="233" y="399"/>
                    </a:lnTo>
                    <a:lnTo>
                      <a:pt x="235" y="402"/>
                    </a:lnTo>
                    <a:lnTo>
                      <a:pt x="234" y="419"/>
                    </a:lnTo>
                    <a:lnTo>
                      <a:pt x="236" y="437"/>
                    </a:lnTo>
                    <a:lnTo>
                      <a:pt x="241" y="444"/>
                    </a:lnTo>
                    <a:lnTo>
                      <a:pt x="242" y="453"/>
                    </a:lnTo>
                    <a:lnTo>
                      <a:pt x="241" y="460"/>
                    </a:lnTo>
                    <a:lnTo>
                      <a:pt x="243" y="470"/>
                    </a:lnTo>
                    <a:lnTo>
                      <a:pt x="242" y="476"/>
                    </a:lnTo>
                    <a:lnTo>
                      <a:pt x="238" y="479"/>
                    </a:lnTo>
                    <a:lnTo>
                      <a:pt x="236" y="483"/>
                    </a:lnTo>
                    <a:lnTo>
                      <a:pt x="237" y="492"/>
                    </a:lnTo>
                    <a:lnTo>
                      <a:pt x="236" y="504"/>
                    </a:lnTo>
                    <a:lnTo>
                      <a:pt x="241" y="515"/>
                    </a:lnTo>
                    <a:lnTo>
                      <a:pt x="246" y="517"/>
                    </a:lnTo>
                    <a:lnTo>
                      <a:pt x="249" y="522"/>
                    </a:lnTo>
                    <a:lnTo>
                      <a:pt x="253" y="522"/>
                    </a:lnTo>
                    <a:lnTo>
                      <a:pt x="257" y="524"/>
                    </a:lnTo>
                    <a:lnTo>
                      <a:pt x="259" y="529"/>
                    </a:lnTo>
                    <a:lnTo>
                      <a:pt x="184" y="545"/>
                    </a:lnTo>
                    <a:lnTo>
                      <a:pt x="169" y="549"/>
                    </a:lnTo>
                    <a:lnTo>
                      <a:pt x="131" y="557"/>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775D8DDF-148C-4B65-9F14-E62003139A6D}"/>
                  </a:ext>
                </a:extLst>
              </p:cNvPr>
              <p:cNvSpPr>
                <a:spLocks/>
              </p:cNvSpPr>
              <p:nvPr/>
            </p:nvSpPr>
            <p:spPr bwMode="auto">
              <a:xfrm>
                <a:off x="4497388" y="2278063"/>
                <a:ext cx="912812" cy="1028700"/>
              </a:xfrm>
              <a:custGeom>
                <a:avLst/>
                <a:gdLst>
                  <a:gd name="T0" fmla="*/ 521947 w 1149"/>
                  <a:gd name="T1" fmla="*/ 1022345 h 1295"/>
                  <a:gd name="T2" fmla="*/ 367031 w 1149"/>
                  <a:gd name="T3" fmla="*/ 1027111 h 1295"/>
                  <a:gd name="T4" fmla="*/ 211321 w 1149"/>
                  <a:gd name="T5" fmla="*/ 1028700 h 1295"/>
                  <a:gd name="T6" fmla="*/ 85800 w 1149"/>
                  <a:gd name="T7" fmla="*/ 905574 h 1295"/>
                  <a:gd name="T8" fmla="*/ 87388 w 1149"/>
                  <a:gd name="T9" fmla="*/ 715721 h 1295"/>
                  <a:gd name="T10" fmla="*/ 57200 w 1149"/>
                  <a:gd name="T11" fmla="*/ 691890 h 1295"/>
                  <a:gd name="T12" fmla="*/ 41311 w 1149"/>
                  <a:gd name="T13" fmla="*/ 649789 h 1295"/>
                  <a:gd name="T14" fmla="*/ 74677 w 1149"/>
                  <a:gd name="T15" fmla="*/ 598155 h 1295"/>
                  <a:gd name="T16" fmla="*/ 72294 w 1149"/>
                  <a:gd name="T17" fmla="*/ 551288 h 1295"/>
                  <a:gd name="T18" fmla="*/ 59583 w 1149"/>
                  <a:gd name="T19" fmla="*/ 516336 h 1295"/>
                  <a:gd name="T20" fmla="*/ 50050 w 1149"/>
                  <a:gd name="T21" fmla="*/ 482973 h 1295"/>
                  <a:gd name="T22" fmla="*/ 49255 w 1149"/>
                  <a:gd name="T23" fmla="*/ 455170 h 1295"/>
                  <a:gd name="T24" fmla="*/ 50844 w 1149"/>
                  <a:gd name="T25" fmla="*/ 424984 h 1295"/>
                  <a:gd name="T26" fmla="*/ 44489 w 1149"/>
                  <a:gd name="T27" fmla="*/ 418629 h 1295"/>
                  <a:gd name="T28" fmla="*/ 44489 w 1149"/>
                  <a:gd name="T29" fmla="*/ 397181 h 1295"/>
                  <a:gd name="T30" fmla="*/ 42900 w 1149"/>
                  <a:gd name="T31" fmla="*/ 361435 h 1295"/>
                  <a:gd name="T32" fmla="*/ 42105 w 1149"/>
                  <a:gd name="T33" fmla="*/ 341576 h 1295"/>
                  <a:gd name="T34" fmla="*/ 39722 w 1149"/>
                  <a:gd name="T35" fmla="*/ 322511 h 1295"/>
                  <a:gd name="T36" fmla="*/ 37339 w 1149"/>
                  <a:gd name="T37" fmla="*/ 295503 h 1295"/>
                  <a:gd name="T38" fmla="*/ 27011 w 1149"/>
                  <a:gd name="T39" fmla="*/ 268495 h 1295"/>
                  <a:gd name="T40" fmla="*/ 17478 w 1149"/>
                  <a:gd name="T41" fmla="*/ 229571 h 1295"/>
                  <a:gd name="T42" fmla="*/ 8739 w 1149"/>
                  <a:gd name="T43" fmla="*/ 212095 h 1295"/>
                  <a:gd name="T44" fmla="*/ 9533 w 1149"/>
                  <a:gd name="T45" fmla="*/ 202563 h 1295"/>
                  <a:gd name="T46" fmla="*/ 11122 w 1149"/>
                  <a:gd name="T47" fmla="*/ 193030 h 1295"/>
                  <a:gd name="T48" fmla="*/ 11917 w 1149"/>
                  <a:gd name="T49" fmla="*/ 186675 h 1295"/>
                  <a:gd name="T50" fmla="*/ 9533 w 1149"/>
                  <a:gd name="T51" fmla="*/ 174760 h 1295"/>
                  <a:gd name="T52" fmla="*/ 9533 w 1149"/>
                  <a:gd name="T53" fmla="*/ 167611 h 1295"/>
                  <a:gd name="T54" fmla="*/ 7944 w 1149"/>
                  <a:gd name="T55" fmla="*/ 162050 h 1295"/>
                  <a:gd name="T56" fmla="*/ 7150 w 1149"/>
                  <a:gd name="T57" fmla="*/ 143780 h 1295"/>
                  <a:gd name="T58" fmla="*/ 8739 w 1149"/>
                  <a:gd name="T59" fmla="*/ 136630 h 1295"/>
                  <a:gd name="T60" fmla="*/ 14300 w 1149"/>
                  <a:gd name="T61" fmla="*/ 120743 h 1295"/>
                  <a:gd name="T62" fmla="*/ 8739 w 1149"/>
                  <a:gd name="T63" fmla="*/ 107239 h 1295"/>
                  <a:gd name="T64" fmla="*/ 5561 w 1149"/>
                  <a:gd name="T65" fmla="*/ 96118 h 1295"/>
                  <a:gd name="T66" fmla="*/ 96127 w 1149"/>
                  <a:gd name="T67" fmla="*/ 65138 h 1295"/>
                  <a:gd name="T68" fmla="*/ 297915 w 1149"/>
                  <a:gd name="T69" fmla="*/ 84997 h 1295"/>
                  <a:gd name="T70" fmla="*/ 351937 w 1149"/>
                  <a:gd name="T71" fmla="*/ 123126 h 1295"/>
                  <a:gd name="T72" fmla="*/ 441709 w 1149"/>
                  <a:gd name="T73" fmla="*/ 139014 h 1295"/>
                  <a:gd name="T74" fmla="*/ 529097 w 1149"/>
                  <a:gd name="T75" fmla="*/ 138219 h 1295"/>
                  <a:gd name="T76" fmla="*/ 557697 w 1149"/>
                  <a:gd name="T77" fmla="*/ 154901 h 1295"/>
                  <a:gd name="T78" fmla="*/ 581530 w 1149"/>
                  <a:gd name="T79" fmla="*/ 178732 h 1295"/>
                  <a:gd name="T80" fmla="*/ 642702 w 1149"/>
                  <a:gd name="T81" fmla="*/ 192236 h 1295"/>
                  <a:gd name="T82" fmla="*/ 708641 w 1149"/>
                  <a:gd name="T83" fmla="*/ 210506 h 1295"/>
                  <a:gd name="T84" fmla="*/ 789674 w 1149"/>
                  <a:gd name="T85" fmla="*/ 204151 h 1295"/>
                  <a:gd name="T86" fmla="*/ 885801 w 1149"/>
                  <a:gd name="T87" fmla="*/ 209712 h 1295"/>
                  <a:gd name="T88" fmla="*/ 799207 w 1149"/>
                  <a:gd name="T89" fmla="*/ 270878 h 1295"/>
                  <a:gd name="T90" fmla="*/ 602980 w 1149"/>
                  <a:gd name="T91" fmla="*/ 462319 h 1295"/>
                  <a:gd name="T92" fmla="*/ 597419 w 1149"/>
                  <a:gd name="T93" fmla="*/ 566381 h 1295"/>
                  <a:gd name="T94" fmla="*/ 577558 w 1149"/>
                  <a:gd name="T95" fmla="*/ 583857 h 1295"/>
                  <a:gd name="T96" fmla="*/ 544192 w 1149"/>
                  <a:gd name="T97" fmla="*/ 608482 h 1295"/>
                  <a:gd name="T98" fmla="*/ 527508 w 1149"/>
                  <a:gd name="T99" fmla="*/ 644228 h 1295"/>
                  <a:gd name="T100" fmla="*/ 552931 w 1149"/>
                  <a:gd name="T101" fmla="*/ 674414 h 1295"/>
                  <a:gd name="T102" fmla="*/ 551342 w 1149"/>
                  <a:gd name="T103" fmla="*/ 701422 h 1295"/>
                  <a:gd name="T104" fmla="*/ 548164 w 1149"/>
                  <a:gd name="T105" fmla="*/ 737963 h 1295"/>
                  <a:gd name="T106" fmla="*/ 548164 w 1149"/>
                  <a:gd name="T107" fmla="*/ 772915 h 1295"/>
                  <a:gd name="T108" fmla="*/ 551342 w 1149"/>
                  <a:gd name="T109" fmla="*/ 807867 h 1295"/>
                  <a:gd name="T110" fmla="*/ 605364 w 1149"/>
                  <a:gd name="T111" fmla="*/ 836464 h 1295"/>
                  <a:gd name="T112" fmla="*/ 649852 w 1149"/>
                  <a:gd name="T113" fmla="*/ 865856 h 1295"/>
                  <a:gd name="T114" fmla="*/ 666535 w 1149"/>
                  <a:gd name="T115" fmla="*/ 895247 h 1295"/>
                  <a:gd name="T116" fmla="*/ 707846 w 1149"/>
                  <a:gd name="T117" fmla="*/ 920667 h 1295"/>
                  <a:gd name="T118" fmla="*/ 745185 w 1149"/>
                  <a:gd name="T119" fmla="*/ 973889 h 1295"/>
                  <a:gd name="T120" fmla="*/ 702285 w 1149"/>
                  <a:gd name="T121" fmla="*/ 1015196 h 12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9"/>
                  <a:gd name="T184" fmla="*/ 0 h 1295"/>
                  <a:gd name="T185" fmla="*/ 1149 w 1149"/>
                  <a:gd name="T186" fmla="*/ 1295 h 12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9" h="1295">
                    <a:moveTo>
                      <a:pt x="864" y="1279"/>
                    </a:moveTo>
                    <a:lnTo>
                      <a:pt x="809" y="1283"/>
                    </a:lnTo>
                    <a:lnTo>
                      <a:pt x="749" y="1285"/>
                    </a:lnTo>
                    <a:lnTo>
                      <a:pt x="732" y="1285"/>
                    </a:lnTo>
                    <a:lnTo>
                      <a:pt x="657" y="1287"/>
                    </a:lnTo>
                    <a:lnTo>
                      <a:pt x="652" y="1287"/>
                    </a:lnTo>
                    <a:lnTo>
                      <a:pt x="581" y="1290"/>
                    </a:lnTo>
                    <a:lnTo>
                      <a:pt x="556" y="1291"/>
                    </a:lnTo>
                    <a:lnTo>
                      <a:pt x="506" y="1292"/>
                    </a:lnTo>
                    <a:lnTo>
                      <a:pt x="462" y="1293"/>
                    </a:lnTo>
                    <a:lnTo>
                      <a:pt x="428" y="1293"/>
                    </a:lnTo>
                    <a:lnTo>
                      <a:pt x="364" y="1294"/>
                    </a:lnTo>
                    <a:lnTo>
                      <a:pt x="354" y="1294"/>
                    </a:lnTo>
                    <a:lnTo>
                      <a:pt x="278" y="1294"/>
                    </a:lnTo>
                    <a:lnTo>
                      <a:pt x="266" y="1295"/>
                    </a:lnTo>
                    <a:lnTo>
                      <a:pt x="203" y="1295"/>
                    </a:lnTo>
                    <a:lnTo>
                      <a:pt x="171" y="1295"/>
                    </a:lnTo>
                    <a:lnTo>
                      <a:pt x="107" y="1295"/>
                    </a:lnTo>
                    <a:lnTo>
                      <a:pt x="108" y="1217"/>
                    </a:lnTo>
                    <a:lnTo>
                      <a:pt x="108" y="1140"/>
                    </a:lnTo>
                    <a:lnTo>
                      <a:pt x="109" y="1065"/>
                    </a:lnTo>
                    <a:lnTo>
                      <a:pt x="109" y="1044"/>
                    </a:lnTo>
                    <a:lnTo>
                      <a:pt x="109" y="1006"/>
                    </a:lnTo>
                    <a:lnTo>
                      <a:pt x="109" y="968"/>
                    </a:lnTo>
                    <a:lnTo>
                      <a:pt x="110" y="901"/>
                    </a:lnTo>
                    <a:lnTo>
                      <a:pt x="109" y="897"/>
                    </a:lnTo>
                    <a:lnTo>
                      <a:pt x="106" y="890"/>
                    </a:lnTo>
                    <a:lnTo>
                      <a:pt x="98" y="879"/>
                    </a:lnTo>
                    <a:lnTo>
                      <a:pt x="86" y="875"/>
                    </a:lnTo>
                    <a:lnTo>
                      <a:pt x="72" y="871"/>
                    </a:lnTo>
                    <a:lnTo>
                      <a:pt x="65" y="861"/>
                    </a:lnTo>
                    <a:lnTo>
                      <a:pt x="61" y="847"/>
                    </a:lnTo>
                    <a:lnTo>
                      <a:pt x="49" y="832"/>
                    </a:lnTo>
                    <a:lnTo>
                      <a:pt x="48" y="827"/>
                    </a:lnTo>
                    <a:lnTo>
                      <a:pt x="52" y="818"/>
                    </a:lnTo>
                    <a:lnTo>
                      <a:pt x="79" y="799"/>
                    </a:lnTo>
                    <a:lnTo>
                      <a:pt x="87" y="784"/>
                    </a:lnTo>
                    <a:lnTo>
                      <a:pt x="90" y="781"/>
                    </a:lnTo>
                    <a:lnTo>
                      <a:pt x="93" y="756"/>
                    </a:lnTo>
                    <a:lnTo>
                      <a:pt x="94" y="753"/>
                    </a:lnTo>
                    <a:lnTo>
                      <a:pt x="92" y="736"/>
                    </a:lnTo>
                    <a:lnTo>
                      <a:pt x="95" y="720"/>
                    </a:lnTo>
                    <a:lnTo>
                      <a:pt x="93" y="702"/>
                    </a:lnTo>
                    <a:lnTo>
                      <a:pt x="91" y="698"/>
                    </a:lnTo>
                    <a:lnTo>
                      <a:pt x="91" y="694"/>
                    </a:lnTo>
                    <a:lnTo>
                      <a:pt x="89" y="688"/>
                    </a:lnTo>
                    <a:lnTo>
                      <a:pt x="89" y="667"/>
                    </a:lnTo>
                    <a:lnTo>
                      <a:pt x="86" y="664"/>
                    </a:lnTo>
                    <a:lnTo>
                      <a:pt x="80" y="661"/>
                    </a:lnTo>
                    <a:lnTo>
                      <a:pt x="75" y="650"/>
                    </a:lnTo>
                    <a:lnTo>
                      <a:pt x="72" y="646"/>
                    </a:lnTo>
                    <a:lnTo>
                      <a:pt x="71" y="637"/>
                    </a:lnTo>
                    <a:lnTo>
                      <a:pt x="68" y="633"/>
                    </a:lnTo>
                    <a:lnTo>
                      <a:pt x="65" y="611"/>
                    </a:lnTo>
                    <a:lnTo>
                      <a:pt x="63" y="608"/>
                    </a:lnTo>
                    <a:lnTo>
                      <a:pt x="61" y="603"/>
                    </a:lnTo>
                    <a:lnTo>
                      <a:pt x="60" y="602"/>
                    </a:lnTo>
                    <a:lnTo>
                      <a:pt x="60" y="591"/>
                    </a:lnTo>
                    <a:lnTo>
                      <a:pt x="61" y="584"/>
                    </a:lnTo>
                    <a:lnTo>
                      <a:pt x="62" y="573"/>
                    </a:lnTo>
                    <a:lnTo>
                      <a:pt x="60" y="561"/>
                    </a:lnTo>
                    <a:lnTo>
                      <a:pt x="63" y="554"/>
                    </a:lnTo>
                    <a:lnTo>
                      <a:pt x="62" y="550"/>
                    </a:lnTo>
                    <a:lnTo>
                      <a:pt x="65" y="537"/>
                    </a:lnTo>
                    <a:lnTo>
                      <a:pt x="64" y="535"/>
                    </a:lnTo>
                    <a:lnTo>
                      <a:pt x="61" y="535"/>
                    </a:lnTo>
                    <a:lnTo>
                      <a:pt x="61" y="531"/>
                    </a:lnTo>
                    <a:lnTo>
                      <a:pt x="59" y="530"/>
                    </a:lnTo>
                    <a:lnTo>
                      <a:pt x="60" y="527"/>
                    </a:lnTo>
                    <a:lnTo>
                      <a:pt x="56" y="527"/>
                    </a:lnTo>
                    <a:lnTo>
                      <a:pt x="55" y="520"/>
                    </a:lnTo>
                    <a:lnTo>
                      <a:pt x="54" y="517"/>
                    </a:lnTo>
                    <a:lnTo>
                      <a:pt x="56" y="513"/>
                    </a:lnTo>
                    <a:lnTo>
                      <a:pt x="55" y="502"/>
                    </a:lnTo>
                    <a:lnTo>
                      <a:pt x="56" y="500"/>
                    </a:lnTo>
                    <a:lnTo>
                      <a:pt x="54" y="486"/>
                    </a:lnTo>
                    <a:lnTo>
                      <a:pt x="55" y="483"/>
                    </a:lnTo>
                    <a:lnTo>
                      <a:pt x="54" y="467"/>
                    </a:lnTo>
                    <a:lnTo>
                      <a:pt x="52" y="463"/>
                    </a:lnTo>
                    <a:lnTo>
                      <a:pt x="54" y="455"/>
                    </a:lnTo>
                    <a:lnTo>
                      <a:pt x="53" y="451"/>
                    </a:lnTo>
                    <a:lnTo>
                      <a:pt x="54" y="445"/>
                    </a:lnTo>
                    <a:lnTo>
                      <a:pt x="52" y="440"/>
                    </a:lnTo>
                    <a:lnTo>
                      <a:pt x="54" y="436"/>
                    </a:lnTo>
                    <a:lnTo>
                      <a:pt x="53" y="430"/>
                    </a:lnTo>
                    <a:lnTo>
                      <a:pt x="49" y="429"/>
                    </a:lnTo>
                    <a:lnTo>
                      <a:pt x="52" y="424"/>
                    </a:lnTo>
                    <a:lnTo>
                      <a:pt x="50" y="418"/>
                    </a:lnTo>
                    <a:lnTo>
                      <a:pt x="53" y="410"/>
                    </a:lnTo>
                    <a:lnTo>
                      <a:pt x="50" y="406"/>
                    </a:lnTo>
                    <a:lnTo>
                      <a:pt x="53" y="400"/>
                    </a:lnTo>
                    <a:lnTo>
                      <a:pt x="52" y="396"/>
                    </a:lnTo>
                    <a:lnTo>
                      <a:pt x="53" y="388"/>
                    </a:lnTo>
                    <a:lnTo>
                      <a:pt x="49" y="385"/>
                    </a:lnTo>
                    <a:lnTo>
                      <a:pt x="47" y="372"/>
                    </a:lnTo>
                    <a:lnTo>
                      <a:pt x="42" y="363"/>
                    </a:lnTo>
                    <a:lnTo>
                      <a:pt x="41" y="353"/>
                    </a:lnTo>
                    <a:lnTo>
                      <a:pt x="37" y="346"/>
                    </a:lnTo>
                    <a:lnTo>
                      <a:pt x="33" y="342"/>
                    </a:lnTo>
                    <a:lnTo>
                      <a:pt x="34" y="338"/>
                    </a:lnTo>
                    <a:lnTo>
                      <a:pt x="31" y="328"/>
                    </a:lnTo>
                    <a:lnTo>
                      <a:pt x="27" y="327"/>
                    </a:lnTo>
                    <a:lnTo>
                      <a:pt x="29" y="318"/>
                    </a:lnTo>
                    <a:lnTo>
                      <a:pt x="24" y="310"/>
                    </a:lnTo>
                    <a:lnTo>
                      <a:pt x="22" y="289"/>
                    </a:lnTo>
                    <a:lnTo>
                      <a:pt x="17" y="285"/>
                    </a:lnTo>
                    <a:lnTo>
                      <a:pt x="16" y="278"/>
                    </a:lnTo>
                    <a:lnTo>
                      <a:pt x="14" y="274"/>
                    </a:lnTo>
                    <a:lnTo>
                      <a:pt x="14" y="268"/>
                    </a:lnTo>
                    <a:lnTo>
                      <a:pt x="11" y="267"/>
                    </a:lnTo>
                    <a:lnTo>
                      <a:pt x="14" y="265"/>
                    </a:lnTo>
                    <a:lnTo>
                      <a:pt x="11" y="263"/>
                    </a:lnTo>
                    <a:lnTo>
                      <a:pt x="11" y="261"/>
                    </a:lnTo>
                    <a:lnTo>
                      <a:pt x="11" y="257"/>
                    </a:lnTo>
                    <a:lnTo>
                      <a:pt x="12" y="255"/>
                    </a:lnTo>
                    <a:lnTo>
                      <a:pt x="15" y="255"/>
                    </a:lnTo>
                    <a:lnTo>
                      <a:pt x="10" y="251"/>
                    </a:lnTo>
                    <a:lnTo>
                      <a:pt x="15" y="250"/>
                    </a:lnTo>
                    <a:lnTo>
                      <a:pt x="12" y="249"/>
                    </a:lnTo>
                    <a:lnTo>
                      <a:pt x="14" y="243"/>
                    </a:lnTo>
                    <a:lnTo>
                      <a:pt x="11" y="242"/>
                    </a:lnTo>
                    <a:lnTo>
                      <a:pt x="15" y="238"/>
                    </a:lnTo>
                    <a:lnTo>
                      <a:pt x="15" y="237"/>
                    </a:lnTo>
                    <a:lnTo>
                      <a:pt x="12" y="236"/>
                    </a:lnTo>
                    <a:lnTo>
                      <a:pt x="15" y="235"/>
                    </a:lnTo>
                    <a:lnTo>
                      <a:pt x="15" y="234"/>
                    </a:lnTo>
                    <a:lnTo>
                      <a:pt x="12" y="232"/>
                    </a:lnTo>
                    <a:lnTo>
                      <a:pt x="15" y="229"/>
                    </a:lnTo>
                    <a:lnTo>
                      <a:pt x="11" y="228"/>
                    </a:lnTo>
                    <a:lnTo>
                      <a:pt x="12" y="220"/>
                    </a:lnTo>
                    <a:lnTo>
                      <a:pt x="9" y="220"/>
                    </a:lnTo>
                    <a:lnTo>
                      <a:pt x="12" y="218"/>
                    </a:lnTo>
                    <a:lnTo>
                      <a:pt x="11" y="215"/>
                    </a:lnTo>
                    <a:lnTo>
                      <a:pt x="8" y="214"/>
                    </a:lnTo>
                    <a:lnTo>
                      <a:pt x="12" y="211"/>
                    </a:lnTo>
                    <a:lnTo>
                      <a:pt x="10" y="210"/>
                    </a:lnTo>
                    <a:lnTo>
                      <a:pt x="9" y="207"/>
                    </a:lnTo>
                    <a:lnTo>
                      <a:pt x="14" y="208"/>
                    </a:lnTo>
                    <a:lnTo>
                      <a:pt x="15" y="204"/>
                    </a:lnTo>
                    <a:lnTo>
                      <a:pt x="10" y="204"/>
                    </a:lnTo>
                    <a:lnTo>
                      <a:pt x="12" y="187"/>
                    </a:lnTo>
                    <a:lnTo>
                      <a:pt x="10" y="187"/>
                    </a:lnTo>
                    <a:lnTo>
                      <a:pt x="11" y="183"/>
                    </a:lnTo>
                    <a:lnTo>
                      <a:pt x="9" y="182"/>
                    </a:lnTo>
                    <a:lnTo>
                      <a:pt x="9" y="181"/>
                    </a:lnTo>
                    <a:lnTo>
                      <a:pt x="10" y="180"/>
                    </a:lnTo>
                    <a:lnTo>
                      <a:pt x="8" y="176"/>
                    </a:lnTo>
                    <a:lnTo>
                      <a:pt x="10" y="174"/>
                    </a:lnTo>
                    <a:lnTo>
                      <a:pt x="9" y="172"/>
                    </a:lnTo>
                    <a:lnTo>
                      <a:pt x="11" y="172"/>
                    </a:lnTo>
                    <a:lnTo>
                      <a:pt x="11" y="165"/>
                    </a:lnTo>
                    <a:lnTo>
                      <a:pt x="15" y="164"/>
                    </a:lnTo>
                    <a:lnTo>
                      <a:pt x="14" y="162"/>
                    </a:lnTo>
                    <a:lnTo>
                      <a:pt x="17" y="162"/>
                    </a:lnTo>
                    <a:lnTo>
                      <a:pt x="18" y="152"/>
                    </a:lnTo>
                    <a:lnTo>
                      <a:pt x="16" y="147"/>
                    </a:lnTo>
                    <a:lnTo>
                      <a:pt x="16" y="145"/>
                    </a:lnTo>
                    <a:lnTo>
                      <a:pt x="12" y="140"/>
                    </a:lnTo>
                    <a:lnTo>
                      <a:pt x="14" y="136"/>
                    </a:lnTo>
                    <a:lnTo>
                      <a:pt x="11" y="135"/>
                    </a:lnTo>
                    <a:lnTo>
                      <a:pt x="12" y="132"/>
                    </a:lnTo>
                    <a:lnTo>
                      <a:pt x="11" y="129"/>
                    </a:lnTo>
                    <a:lnTo>
                      <a:pt x="7" y="124"/>
                    </a:lnTo>
                    <a:lnTo>
                      <a:pt x="9" y="122"/>
                    </a:lnTo>
                    <a:lnTo>
                      <a:pt x="7" y="121"/>
                    </a:lnTo>
                    <a:lnTo>
                      <a:pt x="8" y="116"/>
                    </a:lnTo>
                    <a:lnTo>
                      <a:pt x="7" y="108"/>
                    </a:lnTo>
                    <a:lnTo>
                      <a:pt x="1" y="95"/>
                    </a:lnTo>
                    <a:lnTo>
                      <a:pt x="0" y="81"/>
                    </a:lnTo>
                    <a:lnTo>
                      <a:pt x="121" y="82"/>
                    </a:lnTo>
                    <a:lnTo>
                      <a:pt x="288" y="82"/>
                    </a:lnTo>
                    <a:lnTo>
                      <a:pt x="305" y="82"/>
                    </a:lnTo>
                    <a:lnTo>
                      <a:pt x="305" y="0"/>
                    </a:lnTo>
                    <a:lnTo>
                      <a:pt x="352" y="9"/>
                    </a:lnTo>
                    <a:lnTo>
                      <a:pt x="375" y="107"/>
                    </a:lnTo>
                    <a:lnTo>
                      <a:pt x="374" y="129"/>
                    </a:lnTo>
                    <a:lnTo>
                      <a:pt x="393" y="143"/>
                    </a:lnTo>
                    <a:lnTo>
                      <a:pt x="413" y="143"/>
                    </a:lnTo>
                    <a:lnTo>
                      <a:pt x="433" y="144"/>
                    </a:lnTo>
                    <a:lnTo>
                      <a:pt x="443" y="155"/>
                    </a:lnTo>
                    <a:lnTo>
                      <a:pt x="500" y="160"/>
                    </a:lnTo>
                    <a:lnTo>
                      <a:pt x="506" y="182"/>
                    </a:lnTo>
                    <a:lnTo>
                      <a:pt x="510" y="184"/>
                    </a:lnTo>
                    <a:lnTo>
                      <a:pt x="549" y="178"/>
                    </a:lnTo>
                    <a:lnTo>
                      <a:pt x="556" y="175"/>
                    </a:lnTo>
                    <a:lnTo>
                      <a:pt x="558" y="166"/>
                    </a:lnTo>
                    <a:lnTo>
                      <a:pt x="581" y="155"/>
                    </a:lnTo>
                    <a:lnTo>
                      <a:pt x="612" y="157"/>
                    </a:lnTo>
                    <a:lnTo>
                      <a:pt x="634" y="155"/>
                    </a:lnTo>
                    <a:lnTo>
                      <a:pt x="666" y="174"/>
                    </a:lnTo>
                    <a:lnTo>
                      <a:pt x="680" y="174"/>
                    </a:lnTo>
                    <a:lnTo>
                      <a:pt x="682" y="182"/>
                    </a:lnTo>
                    <a:lnTo>
                      <a:pt x="672" y="184"/>
                    </a:lnTo>
                    <a:lnTo>
                      <a:pt x="670" y="191"/>
                    </a:lnTo>
                    <a:lnTo>
                      <a:pt x="702" y="195"/>
                    </a:lnTo>
                    <a:lnTo>
                      <a:pt x="707" y="203"/>
                    </a:lnTo>
                    <a:lnTo>
                      <a:pt x="706" y="213"/>
                    </a:lnTo>
                    <a:lnTo>
                      <a:pt x="722" y="242"/>
                    </a:lnTo>
                    <a:lnTo>
                      <a:pt x="736" y="236"/>
                    </a:lnTo>
                    <a:lnTo>
                      <a:pt x="732" y="225"/>
                    </a:lnTo>
                    <a:lnTo>
                      <a:pt x="735" y="213"/>
                    </a:lnTo>
                    <a:lnTo>
                      <a:pt x="757" y="208"/>
                    </a:lnTo>
                    <a:lnTo>
                      <a:pt x="771" y="211"/>
                    </a:lnTo>
                    <a:lnTo>
                      <a:pt x="780" y="233"/>
                    </a:lnTo>
                    <a:lnTo>
                      <a:pt x="809" y="242"/>
                    </a:lnTo>
                    <a:lnTo>
                      <a:pt x="820" y="243"/>
                    </a:lnTo>
                    <a:lnTo>
                      <a:pt x="823" y="261"/>
                    </a:lnTo>
                    <a:lnTo>
                      <a:pt x="843" y="263"/>
                    </a:lnTo>
                    <a:lnTo>
                      <a:pt x="843" y="275"/>
                    </a:lnTo>
                    <a:lnTo>
                      <a:pt x="892" y="265"/>
                    </a:lnTo>
                    <a:lnTo>
                      <a:pt x="923" y="238"/>
                    </a:lnTo>
                    <a:lnTo>
                      <a:pt x="946" y="225"/>
                    </a:lnTo>
                    <a:lnTo>
                      <a:pt x="967" y="259"/>
                    </a:lnTo>
                    <a:lnTo>
                      <a:pt x="992" y="251"/>
                    </a:lnTo>
                    <a:lnTo>
                      <a:pt x="994" y="257"/>
                    </a:lnTo>
                    <a:lnTo>
                      <a:pt x="1055" y="249"/>
                    </a:lnTo>
                    <a:lnTo>
                      <a:pt x="1073" y="253"/>
                    </a:lnTo>
                    <a:lnTo>
                      <a:pt x="1080" y="267"/>
                    </a:lnTo>
                    <a:lnTo>
                      <a:pt x="1093" y="273"/>
                    </a:lnTo>
                    <a:lnTo>
                      <a:pt x="1115" y="264"/>
                    </a:lnTo>
                    <a:lnTo>
                      <a:pt x="1149" y="267"/>
                    </a:lnTo>
                    <a:lnTo>
                      <a:pt x="1135" y="271"/>
                    </a:lnTo>
                    <a:lnTo>
                      <a:pt x="1134" y="278"/>
                    </a:lnTo>
                    <a:lnTo>
                      <a:pt x="1081" y="311"/>
                    </a:lnTo>
                    <a:lnTo>
                      <a:pt x="1006" y="341"/>
                    </a:lnTo>
                    <a:lnTo>
                      <a:pt x="932" y="400"/>
                    </a:lnTo>
                    <a:lnTo>
                      <a:pt x="868" y="477"/>
                    </a:lnTo>
                    <a:lnTo>
                      <a:pt x="819" y="523"/>
                    </a:lnTo>
                    <a:lnTo>
                      <a:pt x="778" y="554"/>
                    </a:lnTo>
                    <a:lnTo>
                      <a:pt x="759" y="582"/>
                    </a:lnTo>
                    <a:lnTo>
                      <a:pt x="745" y="583"/>
                    </a:lnTo>
                    <a:lnTo>
                      <a:pt x="748" y="584"/>
                    </a:lnTo>
                    <a:lnTo>
                      <a:pt x="750" y="638"/>
                    </a:lnTo>
                    <a:lnTo>
                      <a:pt x="752" y="696"/>
                    </a:lnTo>
                    <a:lnTo>
                      <a:pt x="752" y="713"/>
                    </a:lnTo>
                    <a:lnTo>
                      <a:pt x="747" y="718"/>
                    </a:lnTo>
                    <a:lnTo>
                      <a:pt x="744" y="725"/>
                    </a:lnTo>
                    <a:lnTo>
                      <a:pt x="742" y="727"/>
                    </a:lnTo>
                    <a:lnTo>
                      <a:pt x="733" y="725"/>
                    </a:lnTo>
                    <a:lnTo>
                      <a:pt x="727" y="735"/>
                    </a:lnTo>
                    <a:lnTo>
                      <a:pt x="718" y="735"/>
                    </a:lnTo>
                    <a:lnTo>
                      <a:pt x="713" y="742"/>
                    </a:lnTo>
                    <a:lnTo>
                      <a:pt x="696" y="751"/>
                    </a:lnTo>
                    <a:lnTo>
                      <a:pt x="690" y="756"/>
                    </a:lnTo>
                    <a:lnTo>
                      <a:pt x="685" y="766"/>
                    </a:lnTo>
                    <a:lnTo>
                      <a:pt x="683" y="769"/>
                    </a:lnTo>
                    <a:lnTo>
                      <a:pt x="680" y="785"/>
                    </a:lnTo>
                    <a:lnTo>
                      <a:pt x="672" y="793"/>
                    </a:lnTo>
                    <a:lnTo>
                      <a:pt x="667" y="797"/>
                    </a:lnTo>
                    <a:lnTo>
                      <a:pt x="664" y="811"/>
                    </a:lnTo>
                    <a:lnTo>
                      <a:pt x="666" y="826"/>
                    </a:lnTo>
                    <a:lnTo>
                      <a:pt x="673" y="830"/>
                    </a:lnTo>
                    <a:lnTo>
                      <a:pt x="683" y="829"/>
                    </a:lnTo>
                    <a:lnTo>
                      <a:pt x="689" y="832"/>
                    </a:lnTo>
                    <a:lnTo>
                      <a:pt x="696" y="849"/>
                    </a:lnTo>
                    <a:lnTo>
                      <a:pt x="702" y="853"/>
                    </a:lnTo>
                    <a:lnTo>
                      <a:pt x="703" y="856"/>
                    </a:lnTo>
                    <a:lnTo>
                      <a:pt x="703" y="866"/>
                    </a:lnTo>
                    <a:lnTo>
                      <a:pt x="697" y="874"/>
                    </a:lnTo>
                    <a:lnTo>
                      <a:pt x="694" y="883"/>
                    </a:lnTo>
                    <a:lnTo>
                      <a:pt x="688" y="887"/>
                    </a:lnTo>
                    <a:lnTo>
                      <a:pt x="688" y="907"/>
                    </a:lnTo>
                    <a:lnTo>
                      <a:pt x="687" y="913"/>
                    </a:lnTo>
                    <a:lnTo>
                      <a:pt x="689" y="919"/>
                    </a:lnTo>
                    <a:lnTo>
                      <a:pt x="690" y="929"/>
                    </a:lnTo>
                    <a:lnTo>
                      <a:pt x="682" y="939"/>
                    </a:lnTo>
                    <a:lnTo>
                      <a:pt x="688" y="949"/>
                    </a:lnTo>
                    <a:lnTo>
                      <a:pt x="687" y="953"/>
                    </a:lnTo>
                    <a:lnTo>
                      <a:pt x="690" y="968"/>
                    </a:lnTo>
                    <a:lnTo>
                      <a:pt x="690" y="973"/>
                    </a:lnTo>
                    <a:lnTo>
                      <a:pt x="687" y="976"/>
                    </a:lnTo>
                    <a:lnTo>
                      <a:pt x="689" y="984"/>
                    </a:lnTo>
                    <a:lnTo>
                      <a:pt x="689" y="990"/>
                    </a:lnTo>
                    <a:lnTo>
                      <a:pt x="683" y="1011"/>
                    </a:lnTo>
                    <a:lnTo>
                      <a:pt x="694" y="1017"/>
                    </a:lnTo>
                    <a:lnTo>
                      <a:pt x="711" y="1033"/>
                    </a:lnTo>
                    <a:lnTo>
                      <a:pt x="715" y="1040"/>
                    </a:lnTo>
                    <a:lnTo>
                      <a:pt x="732" y="1046"/>
                    </a:lnTo>
                    <a:lnTo>
                      <a:pt x="758" y="1050"/>
                    </a:lnTo>
                    <a:lnTo>
                      <a:pt x="762" y="1053"/>
                    </a:lnTo>
                    <a:lnTo>
                      <a:pt x="765" y="1064"/>
                    </a:lnTo>
                    <a:lnTo>
                      <a:pt x="773" y="1071"/>
                    </a:lnTo>
                    <a:lnTo>
                      <a:pt x="780" y="1075"/>
                    </a:lnTo>
                    <a:lnTo>
                      <a:pt x="798" y="1079"/>
                    </a:lnTo>
                    <a:lnTo>
                      <a:pt x="818" y="1090"/>
                    </a:lnTo>
                    <a:lnTo>
                      <a:pt x="823" y="1095"/>
                    </a:lnTo>
                    <a:lnTo>
                      <a:pt x="826" y="1100"/>
                    </a:lnTo>
                    <a:lnTo>
                      <a:pt x="826" y="1106"/>
                    </a:lnTo>
                    <a:lnTo>
                      <a:pt x="832" y="1113"/>
                    </a:lnTo>
                    <a:lnTo>
                      <a:pt x="839" y="1127"/>
                    </a:lnTo>
                    <a:lnTo>
                      <a:pt x="855" y="1139"/>
                    </a:lnTo>
                    <a:lnTo>
                      <a:pt x="871" y="1154"/>
                    </a:lnTo>
                    <a:lnTo>
                      <a:pt x="879" y="1158"/>
                    </a:lnTo>
                    <a:lnTo>
                      <a:pt x="885" y="1159"/>
                    </a:lnTo>
                    <a:lnTo>
                      <a:pt x="891" y="1159"/>
                    </a:lnTo>
                    <a:lnTo>
                      <a:pt x="908" y="1170"/>
                    </a:lnTo>
                    <a:lnTo>
                      <a:pt x="917" y="1178"/>
                    </a:lnTo>
                    <a:lnTo>
                      <a:pt x="931" y="1200"/>
                    </a:lnTo>
                    <a:lnTo>
                      <a:pt x="938" y="1212"/>
                    </a:lnTo>
                    <a:lnTo>
                      <a:pt x="938" y="1226"/>
                    </a:lnTo>
                    <a:lnTo>
                      <a:pt x="938" y="1237"/>
                    </a:lnTo>
                    <a:lnTo>
                      <a:pt x="942" y="1254"/>
                    </a:lnTo>
                    <a:lnTo>
                      <a:pt x="942" y="1266"/>
                    </a:lnTo>
                    <a:lnTo>
                      <a:pt x="946" y="1276"/>
                    </a:lnTo>
                    <a:lnTo>
                      <a:pt x="884" y="1278"/>
                    </a:lnTo>
                    <a:lnTo>
                      <a:pt x="864" y="1279"/>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037810F5-9AE8-47F2-91DD-89657724A599}"/>
                  </a:ext>
                </a:extLst>
              </p:cNvPr>
              <p:cNvSpPr>
                <a:spLocks/>
              </p:cNvSpPr>
              <p:nvPr/>
            </p:nvSpPr>
            <p:spPr bwMode="auto">
              <a:xfrm>
                <a:off x="1017588" y="2330450"/>
                <a:ext cx="1120775" cy="939800"/>
              </a:xfrm>
              <a:custGeom>
                <a:avLst/>
                <a:gdLst>
                  <a:gd name="T0" fmla="*/ 99219 w 1412"/>
                  <a:gd name="T1" fmla="*/ 726281 h 1184"/>
                  <a:gd name="T2" fmla="*/ 0 w 1412"/>
                  <a:gd name="T3" fmla="*/ 650081 h 1184"/>
                  <a:gd name="T4" fmla="*/ 12700 w 1412"/>
                  <a:gd name="T5" fmla="*/ 546100 h 1184"/>
                  <a:gd name="T6" fmla="*/ 80169 w 1412"/>
                  <a:gd name="T7" fmla="*/ 450850 h 1184"/>
                  <a:gd name="T8" fmla="*/ 168275 w 1412"/>
                  <a:gd name="T9" fmla="*/ 255588 h 1184"/>
                  <a:gd name="T10" fmla="*/ 219075 w 1412"/>
                  <a:gd name="T11" fmla="*/ 120650 h 1184"/>
                  <a:gd name="T12" fmla="*/ 227013 w 1412"/>
                  <a:gd name="T13" fmla="*/ 107950 h 1184"/>
                  <a:gd name="T14" fmla="*/ 240506 w 1412"/>
                  <a:gd name="T15" fmla="*/ 43656 h 1184"/>
                  <a:gd name="T16" fmla="*/ 277019 w 1412"/>
                  <a:gd name="T17" fmla="*/ 17463 h 1184"/>
                  <a:gd name="T18" fmla="*/ 290513 w 1412"/>
                  <a:gd name="T19" fmla="*/ 15081 h 1184"/>
                  <a:gd name="T20" fmla="*/ 338138 w 1412"/>
                  <a:gd name="T21" fmla="*/ 35719 h 1184"/>
                  <a:gd name="T22" fmla="*/ 361950 w 1412"/>
                  <a:gd name="T23" fmla="*/ 39688 h 1184"/>
                  <a:gd name="T24" fmla="*/ 380206 w 1412"/>
                  <a:gd name="T25" fmla="*/ 84138 h 1184"/>
                  <a:gd name="T26" fmla="*/ 375444 w 1412"/>
                  <a:gd name="T27" fmla="*/ 109538 h 1184"/>
                  <a:gd name="T28" fmla="*/ 378619 w 1412"/>
                  <a:gd name="T29" fmla="*/ 140494 h 1184"/>
                  <a:gd name="T30" fmla="*/ 415131 w 1412"/>
                  <a:gd name="T31" fmla="*/ 163513 h 1184"/>
                  <a:gd name="T32" fmla="*/ 459581 w 1412"/>
                  <a:gd name="T33" fmla="*/ 165894 h 1184"/>
                  <a:gd name="T34" fmla="*/ 486569 w 1412"/>
                  <a:gd name="T35" fmla="*/ 158750 h 1184"/>
                  <a:gd name="T36" fmla="*/ 530225 w 1412"/>
                  <a:gd name="T37" fmla="*/ 171450 h 1184"/>
                  <a:gd name="T38" fmla="*/ 548481 w 1412"/>
                  <a:gd name="T39" fmla="*/ 180181 h 1184"/>
                  <a:gd name="T40" fmla="*/ 558006 w 1412"/>
                  <a:gd name="T41" fmla="*/ 196850 h 1184"/>
                  <a:gd name="T42" fmla="*/ 584200 w 1412"/>
                  <a:gd name="T43" fmla="*/ 195263 h 1184"/>
                  <a:gd name="T44" fmla="*/ 619125 w 1412"/>
                  <a:gd name="T45" fmla="*/ 192881 h 1184"/>
                  <a:gd name="T46" fmla="*/ 642144 w 1412"/>
                  <a:gd name="T47" fmla="*/ 201613 h 1184"/>
                  <a:gd name="T48" fmla="*/ 685800 w 1412"/>
                  <a:gd name="T49" fmla="*/ 201613 h 1184"/>
                  <a:gd name="T50" fmla="*/ 727869 w 1412"/>
                  <a:gd name="T51" fmla="*/ 197644 h 1184"/>
                  <a:gd name="T52" fmla="*/ 768350 w 1412"/>
                  <a:gd name="T53" fmla="*/ 197644 h 1184"/>
                  <a:gd name="T54" fmla="*/ 809625 w 1412"/>
                  <a:gd name="T55" fmla="*/ 203994 h 1184"/>
                  <a:gd name="T56" fmla="*/ 954088 w 1412"/>
                  <a:gd name="T57" fmla="*/ 224631 h 1184"/>
                  <a:gd name="T58" fmla="*/ 1081881 w 1412"/>
                  <a:gd name="T59" fmla="*/ 254794 h 1184"/>
                  <a:gd name="T60" fmla="*/ 1092200 w 1412"/>
                  <a:gd name="T61" fmla="*/ 288925 h 1184"/>
                  <a:gd name="T62" fmla="*/ 1117600 w 1412"/>
                  <a:gd name="T63" fmla="*/ 314325 h 1184"/>
                  <a:gd name="T64" fmla="*/ 1106488 w 1412"/>
                  <a:gd name="T65" fmla="*/ 350044 h 1184"/>
                  <a:gd name="T66" fmla="*/ 1070769 w 1412"/>
                  <a:gd name="T67" fmla="*/ 407194 h 1184"/>
                  <a:gd name="T68" fmla="*/ 1058863 w 1412"/>
                  <a:gd name="T69" fmla="*/ 419894 h 1184"/>
                  <a:gd name="T70" fmla="*/ 1050925 w 1412"/>
                  <a:gd name="T71" fmla="*/ 432594 h 1184"/>
                  <a:gd name="T72" fmla="*/ 1044575 w 1412"/>
                  <a:gd name="T73" fmla="*/ 450056 h 1184"/>
                  <a:gd name="T74" fmla="*/ 1019175 w 1412"/>
                  <a:gd name="T75" fmla="*/ 465138 h 1184"/>
                  <a:gd name="T76" fmla="*/ 999331 w 1412"/>
                  <a:gd name="T77" fmla="*/ 494506 h 1184"/>
                  <a:gd name="T78" fmla="*/ 985838 w 1412"/>
                  <a:gd name="T79" fmla="*/ 507206 h 1184"/>
                  <a:gd name="T80" fmla="*/ 980281 w 1412"/>
                  <a:gd name="T81" fmla="*/ 537369 h 1184"/>
                  <a:gd name="T82" fmla="*/ 991394 w 1412"/>
                  <a:gd name="T83" fmla="*/ 545306 h 1184"/>
                  <a:gd name="T84" fmla="*/ 1001713 w 1412"/>
                  <a:gd name="T85" fmla="*/ 551656 h 1184"/>
                  <a:gd name="T86" fmla="*/ 1012825 w 1412"/>
                  <a:gd name="T87" fmla="*/ 566738 h 1184"/>
                  <a:gd name="T88" fmla="*/ 1000919 w 1412"/>
                  <a:gd name="T89" fmla="*/ 582613 h 1184"/>
                  <a:gd name="T90" fmla="*/ 994569 w 1412"/>
                  <a:gd name="T91" fmla="*/ 611981 h 1184"/>
                  <a:gd name="T92" fmla="*/ 987425 w 1412"/>
                  <a:gd name="T93" fmla="*/ 622300 h 1184"/>
                  <a:gd name="T94" fmla="*/ 979488 w 1412"/>
                  <a:gd name="T95" fmla="*/ 649288 h 1184"/>
                  <a:gd name="T96" fmla="*/ 619919 w 1412"/>
                  <a:gd name="T97" fmla="*/ 870744 h 1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2"/>
                  <a:gd name="T148" fmla="*/ 0 h 1184"/>
                  <a:gd name="T149" fmla="*/ 1412 w 1412"/>
                  <a:gd name="T150" fmla="*/ 1184 h 11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2" h="1184">
                    <a:moveTo>
                      <a:pt x="450" y="1008"/>
                    </a:moveTo>
                    <a:lnTo>
                      <a:pt x="318" y="970"/>
                    </a:lnTo>
                    <a:lnTo>
                      <a:pt x="170" y="928"/>
                    </a:lnTo>
                    <a:lnTo>
                      <a:pt x="125" y="915"/>
                    </a:lnTo>
                    <a:lnTo>
                      <a:pt x="77" y="901"/>
                    </a:lnTo>
                    <a:lnTo>
                      <a:pt x="16" y="882"/>
                    </a:lnTo>
                    <a:lnTo>
                      <a:pt x="0" y="854"/>
                    </a:lnTo>
                    <a:lnTo>
                      <a:pt x="0" y="819"/>
                    </a:lnTo>
                    <a:lnTo>
                      <a:pt x="8" y="779"/>
                    </a:lnTo>
                    <a:lnTo>
                      <a:pt x="24" y="755"/>
                    </a:lnTo>
                    <a:lnTo>
                      <a:pt x="26" y="740"/>
                    </a:lnTo>
                    <a:lnTo>
                      <a:pt x="16" y="688"/>
                    </a:lnTo>
                    <a:lnTo>
                      <a:pt x="36" y="665"/>
                    </a:lnTo>
                    <a:lnTo>
                      <a:pt x="71" y="605"/>
                    </a:lnTo>
                    <a:lnTo>
                      <a:pt x="70" y="596"/>
                    </a:lnTo>
                    <a:lnTo>
                      <a:pt x="101" y="568"/>
                    </a:lnTo>
                    <a:lnTo>
                      <a:pt x="117" y="539"/>
                    </a:lnTo>
                    <a:lnTo>
                      <a:pt x="145" y="488"/>
                    </a:lnTo>
                    <a:lnTo>
                      <a:pt x="177" y="403"/>
                    </a:lnTo>
                    <a:lnTo>
                      <a:pt x="212" y="322"/>
                    </a:lnTo>
                    <a:lnTo>
                      <a:pt x="219" y="289"/>
                    </a:lnTo>
                    <a:lnTo>
                      <a:pt x="243" y="245"/>
                    </a:lnTo>
                    <a:lnTo>
                      <a:pt x="267" y="193"/>
                    </a:lnTo>
                    <a:lnTo>
                      <a:pt x="276" y="152"/>
                    </a:lnTo>
                    <a:lnTo>
                      <a:pt x="284" y="148"/>
                    </a:lnTo>
                    <a:lnTo>
                      <a:pt x="289" y="158"/>
                    </a:lnTo>
                    <a:lnTo>
                      <a:pt x="295" y="154"/>
                    </a:lnTo>
                    <a:lnTo>
                      <a:pt x="286" y="136"/>
                    </a:lnTo>
                    <a:lnTo>
                      <a:pt x="297" y="108"/>
                    </a:lnTo>
                    <a:lnTo>
                      <a:pt x="296" y="91"/>
                    </a:lnTo>
                    <a:lnTo>
                      <a:pt x="304" y="71"/>
                    </a:lnTo>
                    <a:lnTo>
                      <a:pt x="303" y="55"/>
                    </a:lnTo>
                    <a:lnTo>
                      <a:pt x="319" y="43"/>
                    </a:lnTo>
                    <a:lnTo>
                      <a:pt x="323" y="0"/>
                    </a:lnTo>
                    <a:lnTo>
                      <a:pt x="344" y="27"/>
                    </a:lnTo>
                    <a:lnTo>
                      <a:pt x="349" y="22"/>
                    </a:lnTo>
                    <a:lnTo>
                      <a:pt x="346" y="9"/>
                    </a:lnTo>
                    <a:lnTo>
                      <a:pt x="355" y="8"/>
                    </a:lnTo>
                    <a:lnTo>
                      <a:pt x="359" y="19"/>
                    </a:lnTo>
                    <a:lnTo>
                      <a:pt x="366" y="19"/>
                    </a:lnTo>
                    <a:lnTo>
                      <a:pt x="393" y="14"/>
                    </a:lnTo>
                    <a:lnTo>
                      <a:pt x="410" y="40"/>
                    </a:lnTo>
                    <a:lnTo>
                      <a:pt x="418" y="42"/>
                    </a:lnTo>
                    <a:lnTo>
                      <a:pt x="426" y="45"/>
                    </a:lnTo>
                    <a:lnTo>
                      <a:pt x="433" y="41"/>
                    </a:lnTo>
                    <a:lnTo>
                      <a:pt x="440" y="40"/>
                    </a:lnTo>
                    <a:lnTo>
                      <a:pt x="448" y="43"/>
                    </a:lnTo>
                    <a:lnTo>
                      <a:pt x="456" y="50"/>
                    </a:lnTo>
                    <a:lnTo>
                      <a:pt x="465" y="64"/>
                    </a:lnTo>
                    <a:lnTo>
                      <a:pt x="475" y="73"/>
                    </a:lnTo>
                    <a:lnTo>
                      <a:pt x="475" y="86"/>
                    </a:lnTo>
                    <a:lnTo>
                      <a:pt x="479" y="106"/>
                    </a:lnTo>
                    <a:lnTo>
                      <a:pt x="477" y="115"/>
                    </a:lnTo>
                    <a:lnTo>
                      <a:pt x="478" y="123"/>
                    </a:lnTo>
                    <a:lnTo>
                      <a:pt x="477" y="128"/>
                    </a:lnTo>
                    <a:lnTo>
                      <a:pt x="473" y="138"/>
                    </a:lnTo>
                    <a:lnTo>
                      <a:pt x="475" y="147"/>
                    </a:lnTo>
                    <a:lnTo>
                      <a:pt x="471" y="154"/>
                    </a:lnTo>
                    <a:lnTo>
                      <a:pt x="469" y="170"/>
                    </a:lnTo>
                    <a:lnTo>
                      <a:pt x="477" y="177"/>
                    </a:lnTo>
                    <a:lnTo>
                      <a:pt x="482" y="184"/>
                    </a:lnTo>
                    <a:lnTo>
                      <a:pt x="494" y="191"/>
                    </a:lnTo>
                    <a:lnTo>
                      <a:pt x="512" y="203"/>
                    </a:lnTo>
                    <a:lnTo>
                      <a:pt x="523" y="206"/>
                    </a:lnTo>
                    <a:lnTo>
                      <a:pt x="530" y="213"/>
                    </a:lnTo>
                    <a:lnTo>
                      <a:pt x="539" y="214"/>
                    </a:lnTo>
                    <a:lnTo>
                      <a:pt x="566" y="212"/>
                    </a:lnTo>
                    <a:lnTo>
                      <a:pt x="579" y="209"/>
                    </a:lnTo>
                    <a:lnTo>
                      <a:pt x="585" y="207"/>
                    </a:lnTo>
                    <a:lnTo>
                      <a:pt x="592" y="208"/>
                    </a:lnTo>
                    <a:lnTo>
                      <a:pt x="600" y="203"/>
                    </a:lnTo>
                    <a:lnTo>
                      <a:pt x="613" y="200"/>
                    </a:lnTo>
                    <a:lnTo>
                      <a:pt x="620" y="205"/>
                    </a:lnTo>
                    <a:lnTo>
                      <a:pt x="628" y="207"/>
                    </a:lnTo>
                    <a:lnTo>
                      <a:pt x="657" y="208"/>
                    </a:lnTo>
                    <a:lnTo>
                      <a:pt x="668" y="216"/>
                    </a:lnTo>
                    <a:lnTo>
                      <a:pt x="671" y="219"/>
                    </a:lnTo>
                    <a:lnTo>
                      <a:pt x="680" y="219"/>
                    </a:lnTo>
                    <a:lnTo>
                      <a:pt x="687" y="221"/>
                    </a:lnTo>
                    <a:lnTo>
                      <a:pt x="691" y="227"/>
                    </a:lnTo>
                    <a:lnTo>
                      <a:pt x="700" y="233"/>
                    </a:lnTo>
                    <a:lnTo>
                      <a:pt x="702" y="235"/>
                    </a:lnTo>
                    <a:lnTo>
                      <a:pt x="700" y="244"/>
                    </a:lnTo>
                    <a:lnTo>
                      <a:pt x="703" y="248"/>
                    </a:lnTo>
                    <a:lnTo>
                      <a:pt x="710" y="249"/>
                    </a:lnTo>
                    <a:lnTo>
                      <a:pt x="720" y="242"/>
                    </a:lnTo>
                    <a:lnTo>
                      <a:pt x="727" y="242"/>
                    </a:lnTo>
                    <a:lnTo>
                      <a:pt x="736" y="246"/>
                    </a:lnTo>
                    <a:lnTo>
                      <a:pt x="740" y="246"/>
                    </a:lnTo>
                    <a:lnTo>
                      <a:pt x="744" y="251"/>
                    </a:lnTo>
                    <a:lnTo>
                      <a:pt x="754" y="246"/>
                    </a:lnTo>
                    <a:lnTo>
                      <a:pt x="780" y="243"/>
                    </a:lnTo>
                    <a:lnTo>
                      <a:pt x="787" y="241"/>
                    </a:lnTo>
                    <a:lnTo>
                      <a:pt x="793" y="239"/>
                    </a:lnTo>
                    <a:lnTo>
                      <a:pt x="801" y="242"/>
                    </a:lnTo>
                    <a:lnTo>
                      <a:pt x="809" y="254"/>
                    </a:lnTo>
                    <a:lnTo>
                      <a:pt x="817" y="258"/>
                    </a:lnTo>
                    <a:lnTo>
                      <a:pt x="842" y="258"/>
                    </a:lnTo>
                    <a:lnTo>
                      <a:pt x="854" y="260"/>
                    </a:lnTo>
                    <a:lnTo>
                      <a:pt x="864" y="254"/>
                    </a:lnTo>
                    <a:lnTo>
                      <a:pt x="878" y="253"/>
                    </a:lnTo>
                    <a:lnTo>
                      <a:pt x="891" y="250"/>
                    </a:lnTo>
                    <a:lnTo>
                      <a:pt x="911" y="250"/>
                    </a:lnTo>
                    <a:lnTo>
                      <a:pt x="917" y="249"/>
                    </a:lnTo>
                    <a:lnTo>
                      <a:pt x="941" y="253"/>
                    </a:lnTo>
                    <a:lnTo>
                      <a:pt x="952" y="245"/>
                    </a:lnTo>
                    <a:lnTo>
                      <a:pt x="957" y="243"/>
                    </a:lnTo>
                    <a:lnTo>
                      <a:pt x="968" y="249"/>
                    </a:lnTo>
                    <a:lnTo>
                      <a:pt x="981" y="249"/>
                    </a:lnTo>
                    <a:lnTo>
                      <a:pt x="989" y="250"/>
                    </a:lnTo>
                    <a:lnTo>
                      <a:pt x="1001" y="250"/>
                    </a:lnTo>
                    <a:lnTo>
                      <a:pt x="1020" y="257"/>
                    </a:lnTo>
                    <a:lnTo>
                      <a:pt x="1025" y="258"/>
                    </a:lnTo>
                    <a:lnTo>
                      <a:pt x="1044" y="252"/>
                    </a:lnTo>
                    <a:lnTo>
                      <a:pt x="1053" y="248"/>
                    </a:lnTo>
                    <a:lnTo>
                      <a:pt x="1202" y="283"/>
                    </a:lnTo>
                    <a:lnTo>
                      <a:pt x="1203" y="283"/>
                    </a:lnTo>
                    <a:lnTo>
                      <a:pt x="1261" y="297"/>
                    </a:lnTo>
                    <a:lnTo>
                      <a:pt x="1278" y="301"/>
                    </a:lnTo>
                    <a:lnTo>
                      <a:pt x="1363" y="321"/>
                    </a:lnTo>
                    <a:lnTo>
                      <a:pt x="1365" y="325"/>
                    </a:lnTo>
                    <a:lnTo>
                      <a:pt x="1368" y="343"/>
                    </a:lnTo>
                    <a:lnTo>
                      <a:pt x="1375" y="358"/>
                    </a:lnTo>
                    <a:lnTo>
                      <a:pt x="1376" y="364"/>
                    </a:lnTo>
                    <a:lnTo>
                      <a:pt x="1387" y="366"/>
                    </a:lnTo>
                    <a:lnTo>
                      <a:pt x="1392" y="377"/>
                    </a:lnTo>
                    <a:lnTo>
                      <a:pt x="1405" y="387"/>
                    </a:lnTo>
                    <a:lnTo>
                      <a:pt x="1408" y="396"/>
                    </a:lnTo>
                    <a:lnTo>
                      <a:pt x="1408" y="407"/>
                    </a:lnTo>
                    <a:lnTo>
                      <a:pt x="1412" y="420"/>
                    </a:lnTo>
                    <a:lnTo>
                      <a:pt x="1409" y="428"/>
                    </a:lnTo>
                    <a:lnTo>
                      <a:pt x="1394" y="441"/>
                    </a:lnTo>
                    <a:lnTo>
                      <a:pt x="1391" y="448"/>
                    </a:lnTo>
                    <a:lnTo>
                      <a:pt x="1369" y="472"/>
                    </a:lnTo>
                    <a:lnTo>
                      <a:pt x="1362" y="487"/>
                    </a:lnTo>
                    <a:lnTo>
                      <a:pt x="1349" y="513"/>
                    </a:lnTo>
                    <a:lnTo>
                      <a:pt x="1344" y="518"/>
                    </a:lnTo>
                    <a:lnTo>
                      <a:pt x="1341" y="520"/>
                    </a:lnTo>
                    <a:lnTo>
                      <a:pt x="1339" y="524"/>
                    </a:lnTo>
                    <a:lnTo>
                      <a:pt x="1334" y="529"/>
                    </a:lnTo>
                    <a:lnTo>
                      <a:pt x="1325" y="535"/>
                    </a:lnTo>
                    <a:lnTo>
                      <a:pt x="1325" y="538"/>
                    </a:lnTo>
                    <a:lnTo>
                      <a:pt x="1324" y="543"/>
                    </a:lnTo>
                    <a:lnTo>
                      <a:pt x="1324" y="545"/>
                    </a:lnTo>
                    <a:lnTo>
                      <a:pt x="1327" y="545"/>
                    </a:lnTo>
                    <a:lnTo>
                      <a:pt x="1324" y="548"/>
                    </a:lnTo>
                    <a:lnTo>
                      <a:pt x="1324" y="556"/>
                    </a:lnTo>
                    <a:lnTo>
                      <a:pt x="1316" y="567"/>
                    </a:lnTo>
                    <a:lnTo>
                      <a:pt x="1311" y="569"/>
                    </a:lnTo>
                    <a:lnTo>
                      <a:pt x="1308" y="574"/>
                    </a:lnTo>
                    <a:lnTo>
                      <a:pt x="1299" y="583"/>
                    </a:lnTo>
                    <a:lnTo>
                      <a:pt x="1284" y="586"/>
                    </a:lnTo>
                    <a:lnTo>
                      <a:pt x="1278" y="597"/>
                    </a:lnTo>
                    <a:lnTo>
                      <a:pt x="1276" y="598"/>
                    </a:lnTo>
                    <a:lnTo>
                      <a:pt x="1262" y="621"/>
                    </a:lnTo>
                    <a:lnTo>
                      <a:pt x="1259" y="623"/>
                    </a:lnTo>
                    <a:lnTo>
                      <a:pt x="1257" y="629"/>
                    </a:lnTo>
                    <a:lnTo>
                      <a:pt x="1250" y="633"/>
                    </a:lnTo>
                    <a:lnTo>
                      <a:pt x="1246" y="637"/>
                    </a:lnTo>
                    <a:lnTo>
                      <a:pt x="1242" y="639"/>
                    </a:lnTo>
                    <a:lnTo>
                      <a:pt x="1241" y="650"/>
                    </a:lnTo>
                    <a:lnTo>
                      <a:pt x="1236" y="657"/>
                    </a:lnTo>
                    <a:lnTo>
                      <a:pt x="1239" y="669"/>
                    </a:lnTo>
                    <a:lnTo>
                      <a:pt x="1235" y="677"/>
                    </a:lnTo>
                    <a:lnTo>
                      <a:pt x="1235" y="681"/>
                    </a:lnTo>
                    <a:lnTo>
                      <a:pt x="1240" y="689"/>
                    </a:lnTo>
                    <a:lnTo>
                      <a:pt x="1244" y="690"/>
                    </a:lnTo>
                    <a:lnTo>
                      <a:pt x="1249" y="687"/>
                    </a:lnTo>
                    <a:lnTo>
                      <a:pt x="1251" y="688"/>
                    </a:lnTo>
                    <a:lnTo>
                      <a:pt x="1254" y="694"/>
                    </a:lnTo>
                    <a:lnTo>
                      <a:pt x="1257" y="698"/>
                    </a:lnTo>
                    <a:lnTo>
                      <a:pt x="1262" y="695"/>
                    </a:lnTo>
                    <a:lnTo>
                      <a:pt x="1267" y="696"/>
                    </a:lnTo>
                    <a:lnTo>
                      <a:pt x="1269" y="702"/>
                    </a:lnTo>
                    <a:lnTo>
                      <a:pt x="1266" y="707"/>
                    </a:lnTo>
                    <a:lnTo>
                      <a:pt x="1276" y="714"/>
                    </a:lnTo>
                    <a:lnTo>
                      <a:pt x="1276" y="721"/>
                    </a:lnTo>
                    <a:lnTo>
                      <a:pt x="1266" y="732"/>
                    </a:lnTo>
                    <a:lnTo>
                      <a:pt x="1264" y="732"/>
                    </a:lnTo>
                    <a:lnTo>
                      <a:pt x="1261" y="734"/>
                    </a:lnTo>
                    <a:lnTo>
                      <a:pt x="1265" y="749"/>
                    </a:lnTo>
                    <a:lnTo>
                      <a:pt x="1257" y="758"/>
                    </a:lnTo>
                    <a:lnTo>
                      <a:pt x="1257" y="766"/>
                    </a:lnTo>
                    <a:lnTo>
                      <a:pt x="1253" y="771"/>
                    </a:lnTo>
                    <a:lnTo>
                      <a:pt x="1251" y="778"/>
                    </a:lnTo>
                    <a:lnTo>
                      <a:pt x="1249" y="780"/>
                    </a:lnTo>
                    <a:lnTo>
                      <a:pt x="1244" y="781"/>
                    </a:lnTo>
                    <a:lnTo>
                      <a:pt x="1244" y="784"/>
                    </a:lnTo>
                    <a:lnTo>
                      <a:pt x="1241" y="785"/>
                    </a:lnTo>
                    <a:lnTo>
                      <a:pt x="1239" y="792"/>
                    </a:lnTo>
                    <a:lnTo>
                      <a:pt x="1239" y="802"/>
                    </a:lnTo>
                    <a:lnTo>
                      <a:pt x="1234" y="818"/>
                    </a:lnTo>
                    <a:lnTo>
                      <a:pt x="1153" y="1184"/>
                    </a:lnTo>
                    <a:lnTo>
                      <a:pt x="967" y="1141"/>
                    </a:lnTo>
                    <a:lnTo>
                      <a:pt x="788" y="1098"/>
                    </a:lnTo>
                    <a:lnTo>
                      <a:pt x="781" y="1097"/>
                    </a:lnTo>
                    <a:lnTo>
                      <a:pt x="680" y="1071"/>
                    </a:lnTo>
                    <a:lnTo>
                      <a:pt x="540" y="1035"/>
                    </a:lnTo>
                    <a:lnTo>
                      <a:pt x="450" y="1008"/>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descr="Light downward diagonal">
                <a:extLst>
                  <a:ext uri="{FF2B5EF4-FFF2-40B4-BE49-F238E27FC236}">
                    <a16:creationId xmlns:a16="http://schemas.microsoft.com/office/drawing/2014/main" id="{78571E1A-D79B-4724-81AE-B6E5CE80EDE4}"/>
                  </a:ext>
                </a:extLst>
              </p:cNvPr>
              <p:cNvSpPr>
                <a:spLocks/>
              </p:cNvSpPr>
              <p:nvPr/>
            </p:nvSpPr>
            <p:spPr bwMode="auto">
              <a:xfrm>
                <a:off x="7610475" y="2587625"/>
                <a:ext cx="227013" cy="481013"/>
              </a:xfrm>
              <a:custGeom>
                <a:avLst/>
                <a:gdLst>
                  <a:gd name="T0" fmla="*/ 27879 w 285"/>
                  <a:gd name="T1" fmla="*/ 481013 h 608"/>
                  <a:gd name="T2" fmla="*/ 23100 w 285"/>
                  <a:gd name="T3" fmla="*/ 475475 h 608"/>
                  <a:gd name="T4" fmla="*/ 17524 w 285"/>
                  <a:gd name="T5" fmla="*/ 471519 h 608"/>
                  <a:gd name="T6" fmla="*/ 9558 w 285"/>
                  <a:gd name="T7" fmla="*/ 461235 h 608"/>
                  <a:gd name="T8" fmla="*/ 9558 w 285"/>
                  <a:gd name="T9" fmla="*/ 444621 h 608"/>
                  <a:gd name="T10" fmla="*/ 14338 w 285"/>
                  <a:gd name="T11" fmla="*/ 439083 h 608"/>
                  <a:gd name="T12" fmla="*/ 13541 w 285"/>
                  <a:gd name="T13" fmla="*/ 426424 h 608"/>
                  <a:gd name="T14" fmla="*/ 13541 w 285"/>
                  <a:gd name="T15" fmla="*/ 413766 h 608"/>
                  <a:gd name="T16" fmla="*/ 7965 w 285"/>
                  <a:gd name="T17" fmla="*/ 393988 h 608"/>
                  <a:gd name="T18" fmla="*/ 7169 w 285"/>
                  <a:gd name="T19" fmla="*/ 378165 h 608"/>
                  <a:gd name="T20" fmla="*/ 4779 w 285"/>
                  <a:gd name="T21" fmla="*/ 368671 h 608"/>
                  <a:gd name="T22" fmla="*/ 3983 w 285"/>
                  <a:gd name="T23" fmla="*/ 349684 h 608"/>
                  <a:gd name="T24" fmla="*/ 1593 w 285"/>
                  <a:gd name="T25" fmla="*/ 333861 h 608"/>
                  <a:gd name="T26" fmla="*/ 3983 w 285"/>
                  <a:gd name="T27" fmla="*/ 310127 h 608"/>
                  <a:gd name="T28" fmla="*/ 11948 w 285"/>
                  <a:gd name="T29" fmla="*/ 299842 h 608"/>
                  <a:gd name="T30" fmla="*/ 14338 w 285"/>
                  <a:gd name="T31" fmla="*/ 289557 h 608"/>
                  <a:gd name="T32" fmla="*/ 16727 w 285"/>
                  <a:gd name="T33" fmla="*/ 268988 h 608"/>
                  <a:gd name="T34" fmla="*/ 19117 w 285"/>
                  <a:gd name="T35" fmla="*/ 259494 h 608"/>
                  <a:gd name="T36" fmla="*/ 15134 w 285"/>
                  <a:gd name="T37" fmla="*/ 254747 h 608"/>
                  <a:gd name="T38" fmla="*/ 16727 w 285"/>
                  <a:gd name="T39" fmla="*/ 246836 h 608"/>
                  <a:gd name="T40" fmla="*/ 19913 w 285"/>
                  <a:gd name="T41" fmla="*/ 234969 h 608"/>
                  <a:gd name="T42" fmla="*/ 19117 w 285"/>
                  <a:gd name="T43" fmla="*/ 230222 h 608"/>
                  <a:gd name="T44" fmla="*/ 13541 w 285"/>
                  <a:gd name="T45" fmla="*/ 220728 h 608"/>
                  <a:gd name="T46" fmla="*/ 9558 w 285"/>
                  <a:gd name="T47" fmla="*/ 207279 h 608"/>
                  <a:gd name="T48" fmla="*/ 14338 w 285"/>
                  <a:gd name="T49" fmla="*/ 193829 h 608"/>
                  <a:gd name="T50" fmla="*/ 22303 w 285"/>
                  <a:gd name="T51" fmla="*/ 189874 h 608"/>
                  <a:gd name="T52" fmla="*/ 34251 w 285"/>
                  <a:gd name="T53" fmla="*/ 184336 h 608"/>
                  <a:gd name="T54" fmla="*/ 39030 w 285"/>
                  <a:gd name="T55" fmla="*/ 174842 h 608"/>
                  <a:gd name="T56" fmla="*/ 50978 w 285"/>
                  <a:gd name="T57" fmla="*/ 164557 h 608"/>
                  <a:gd name="T58" fmla="*/ 51775 w 285"/>
                  <a:gd name="T59" fmla="*/ 157437 h 608"/>
                  <a:gd name="T60" fmla="*/ 56554 w 285"/>
                  <a:gd name="T61" fmla="*/ 152690 h 608"/>
                  <a:gd name="T62" fmla="*/ 53368 w 285"/>
                  <a:gd name="T63" fmla="*/ 145570 h 608"/>
                  <a:gd name="T64" fmla="*/ 58944 w 285"/>
                  <a:gd name="T65" fmla="*/ 136867 h 608"/>
                  <a:gd name="T66" fmla="*/ 52571 w 285"/>
                  <a:gd name="T67" fmla="*/ 128165 h 608"/>
                  <a:gd name="T68" fmla="*/ 46199 w 285"/>
                  <a:gd name="T69" fmla="*/ 122627 h 608"/>
                  <a:gd name="T70" fmla="*/ 44606 w 285"/>
                  <a:gd name="T71" fmla="*/ 104430 h 608"/>
                  <a:gd name="T72" fmla="*/ 47792 w 285"/>
                  <a:gd name="T73" fmla="*/ 81487 h 608"/>
                  <a:gd name="T74" fmla="*/ 40623 w 285"/>
                  <a:gd name="T75" fmla="*/ 69620 h 608"/>
                  <a:gd name="T76" fmla="*/ 41420 w 285"/>
                  <a:gd name="T77" fmla="*/ 53798 h 608"/>
                  <a:gd name="T78" fmla="*/ 46996 w 285"/>
                  <a:gd name="T79" fmla="*/ 26899 h 608"/>
                  <a:gd name="T80" fmla="*/ 46996 w 285"/>
                  <a:gd name="T81" fmla="*/ 21361 h 608"/>
                  <a:gd name="T82" fmla="*/ 75671 w 285"/>
                  <a:gd name="T83" fmla="*/ 13449 h 608"/>
                  <a:gd name="T84" fmla="*/ 116294 w 285"/>
                  <a:gd name="T85" fmla="*/ 105222 h 608"/>
                  <a:gd name="T86" fmla="*/ 161697 w 285"/>
                  <a:gd name="T87" fmla="*/ 253165 h 608"/>
                  <a:gd name="T88" fmla="*/ 176035 w 285"/>
                  <a:gd name="T89" fmla="*/ 290348 h 608"/>
                  <a:gd name="T90" fmla="*/ 176831 w 285"/>
                  <a:gd name="T91" fmla="*/ 295886 h 608"/>
                  <a:gd name="T92" fmla="*/ 178424 w 285"/>
                  <a:gd name="T93" fmla="*/ 306962 h 608"/>
                  <a:gd name="T94" fmla="*/ 180814 w 285"/>
                  <a:gd name="T95" fmla="*/ 319620 h 608"/>
                  <a:gd name="T96" fmla="*/ 194355 w 285"/>
                  <a:gd name="T97" fmla="*/ 333070 h 608"/>
                  <a:gd name="T98" fmla="*/ 208693 w 285"/>
                  <a:gd name="T99" fmla="*/ 341772 h 608"/>
                  <a:gd name="T100" fmla="*/ 213472 w 285"/>
                  <a:gd name="T101" fmla="*/ 360760 h 608"/>
                  <a:gd name="T102" fmla="*/ 207896 w 285"/>
                  <a:gd name="T103" fmla="*/ 366298 h 608"/>
                  <a:gd name="T104" fmla="*/ 207896 w 285"/>
                  <a:gd name="T105" fmla="*/ 373418 h 608"/>
                  <a:gd name="T106" fmla="*/ 227013 w 285"/>
                  <a:gd name="T107" fmla="*/ 368671 h 608"/>
                  <a:gd name="T108" fmla="*/ 221437 w 285"/>
                  <a:gd name="T109" fmla="*/ 405064 h 608"/>
                  <a:gd name="T110" fmla="*/ 211879 w 285"/>
                  <a:gd name="T111" fmla="*/ 404272 h 608"/>
                  <a:gd name="T112" fmla="*/ 197541 w 285"/>
                  <a:gd name="T113" fmla="*/ 422469 h 608"/>
                  <a:gd name="T114" fmla="*/ 183203 w 285"/>
                  <a:gd name="T115" fmla="*/ 426424 h 608"/>
                  <a:gd name="T116" fmla="*/ 178424 w 285"/>
                  <a:gd name="T117" fmla="*/ 439083 h 608"/>
                  <a:gd name="T118" fmla="*/ 174442 w 285"/>
                  <a:gd name="T119" fmla="*/ 447785 h 608"/>
                  <a:gd name="T120" fmla="*/ 93991 w 285"/>
                  <a:gd name="T121" fmla="*/ 467564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5"/>
                  <a:gd name="T184" fmla="*/ 0 h 608"/>
                  <a:gd name="T185" fmla="*/ 285 w 285"/>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5" h="608">
                    <a:moveTo>
                      <a:pt x="63" y="602"/>
                    </a:moveTo>
                    <a:lnTo>
                      <a:pt x="35" y="608"/>
                    </a:lnTo>
                    <a:lnTo>
                      <a:pt x="33" y="603"/>
                    </a:lnTo>
                    <a:lnTo>
                      <a:pt x="29" y="601"/>
                    </a:lnTo>
                    <a:lnTo>
                      <a:pt x="25" y="601"/>
                    </a:lnTo>
                    <a:lnTo>
                      <a:pt x="22" y="596"/>
                    </a:lnTo>
                    <a:lnTo>
                      <a:pt x="17" y="594"/>
                    </a:lnTo>
                    <a:lnTo>
                      <a:pt x="12" y="583"/>
                    </a:lnTo>
                    <a:lnTo>
                      <a:pt x="13" y="571"/>
                    </a:lnTo>
                    <a:lnTo>
                      <a:pt x="12" y="562"/>
                    </a:lnTo>
                    <a:lnTo>
                      <a:pt x="14" y="558"/>
                    </a:lnTo>
                    <a:lnTo>
                      <a:pt x="18" y="555"/>
                    </a:lnTo>
                    <a:lnTo>
                      <a:pt x="19" y="549"/>
                    </a:lnTo>
                    <a:lnTo>
                      <a:pt x="17" y="539"/>
                    </a:lnTo>
                    <a:lnTo>
                      <a:pt x="18" y="532"/>
                    </a:lnTo>
                    <a:lnTo>
                      <a:pt x="17" y="523"/>
                    </a:lnTo>
                    <a:lnTo>
                      <a:pt x="12" y="516"/>
                    </a:lnTo>
                    <a:lnTo>
                      <a:pt x="10" y="498"/>
                    </a:lnTo>
                    <a:lnTo>
                      <a:pt x="11" y="481"/>
                    </a:lnTo>
                    <a:lnTo>
                      <a:pt x="9" y="478"/>
                    </a:lnTo>
                    <a:lnTo>
                      <a:pt x="10" y="471"/>
                    </a:lnTo>
                    <a:lnTo>
                      <a:pt x="6" y="466"/>
                    </a:lnTo>
                    <a:lnTo>
                      <a:pt x="6" y="458"/>
                    </a:lnTo>
                    <a:lnTo>
                      <a:pt x="5" y="442"/>
                    </a:lnTo>
                    <a:lnTo>
                      <a:pt x="0" y="435"/>
                    </a:lnTo>
                    <a:lnTo>
                      <a:pt x="2" y="422"/>
                    </a:lnTo>
                    <a:lnTo>
                      <a:pt x="6" y="415"/>
                    </a:lnTo>
                    <a:lnTo>
                      <a:pt x="5" y="392"/>
                    </a:lnTo>
                    <a:lnTo>
                      <a:pt x="10" y="383"/>
                    </a:lnTo>
                    <a:lnTo>
                      <a:pt x="15" y="379"/>
                    </a:lnTo>
                    <a:lnTo>
                      <a:pt x="17" y="374"/>
                    </a:lnTo>
                    <a:lnTo>
                      <a:pt x="18" y="366"/>
                    </a:lnTo>
                    <a:lnTo>
                      <a:pt x="15" y="349"/>
                    </a:lnTo>
                    <a:lnTo>
                      <a:pt x="21" y="340"/>
                    </a:lnTo>
                    <a:lnTo>
                      <a:pt x="21" y="334"/>
                    </a:lnTo>
                    <a:lnTo>
                      <a:pt x="24" y="328"/>
                    </a:lnTo>
                    <a:lnTo>
                      <a:pt x="19" y="326"/>
                    </a:lnTo>
                    <a:lnTo>
                      <a:pt x="19" y="322"/>
                    </a:lnTo>
                    <a:lnTo>
                      <a:pt x="21" y="317"/>
                    </a:lnTo>
                    <a:lnTo>
                      <a:pt x="21" y="312"/>
                    </a:lnTo>
                    <a:lnTo>
                      <a:pt x="26" y="299"/>
                    </a:lnTo>
                    <a:lnTo>
                      <a:pt x="25" y="297"/>
                    </a:lnTo>
                    <a:lnTo>
                      <a:pt x="22" y="296"/>
                    </a:lnTo>
                    <a:lnTo>
                      <a:pt x="24" y="291"/>
                    </a:lnTo>
                    <a:lnTo>
                      <a:pt x="20" y="284"/>
                    </a:lnTo>
                    <a:lnTo>
                      <a:pt x="17" y="279"/>
                    </a:lnTo>
                    <a:lnTo>
                      <a:pt x="15" y="267"/>
                    </a:lnTo>
                    <a:lnTo>
                      <a:pt x="12" y="262"/>
                    </a:lnTo>
                    <a:lnTo>
                      <a:pt x="13" y="253"/>
                    </a:lnTo>
                    <a:lnTo>
                      <a:pt x="18" y="245"/>
                    </a:lnTo>
                    <a:lnTo>
                      <a:pt x="27" y="244"/>
                    </a:lnTo>
                    <a:lnTo>
                      <a:pt x="28" y="240"/>
                    </a:lnTo>
                    <a:lnTo>
                      <a:pt x="42" y="236"/>
                    </a:lnTo>
                    <a:lnTo>
                      <a:pt x="43" y="233"/>
                    </a:lnTo>
                    <a:lnTo>
                      <a:pt x="45" y="225"/>
                    </a:lnTo>
                    <a:lnTo>
                      <a:pt x="49" y="221"/>
                    </a:lnTo>
                    <a:lnTo>
                      <a:pt x="62" y="213"/>
                    </a:lnTo>
                    <a:lnTo>
                      <a:pt x="64" y="208"/>
                    </a:lnTo>
                    <a:lnTo>
                      <a:pt x="63" y="201"/>
                    </a:lnTo>
                    <a:lnTo>
                      <a:pt x="65" y="199"/>
                    </a:lnTo>
                    <a:lnTo>
                      <a:pt x="68" y="199"/>
                    </a:lnTo>
                    <a:lnTo>
                      <a:pt x="71" y="193"/>
                    </a:lnTo>
                    <a:lnTo>
                      <a:pt x="71" y="186"/>
                    </a:lnTo>
                    <a:lnTo>
                      <a:pt x="67" y="184"/>
                    </a:lnTo>
                    <a:lnTo>
                      <a:pt x="67" y="181"/>
                    </a:lnTo>
                    <a:lnTo>
                      <a:pt x="74" y="173"/>
                    </a:lnTo>
                    <a:lnTo>
                      <a:pt x="71" y="170"/>
                    </a:lnTo>
                    <a:lnTo>
                      <a:pt x="66" y="162"/>
                    </a:lnTo>
                    <a:lnTo>
                      <a:pt x="62" y="160"/>
                    </a:lnTo>
                    <a:lnTo>
                      <a:pt x="58" y="155"/>
                    </a:lnTo>
                    <a:lnTo>
                      <a:pt x="50" y="142"/>
                    </a:lnTo>
                    <a:lnTo>
                      <a:pt x="56" y="132"/>
                    </a:lnTo>
                    <a:lnTo>
                      <a:pt x="55" y="124"/>
                    </a:lnTo>
                    <a:lnTo>
                      <a:pt x="60" y="103"/>
                    </a:lnTo>
                    <a:lnTo>
                      <a:pt x="57" y="94"/>
                    </a:lnTo>
                    <a:lnTo>
                      <a:pt x="51" y="88"/>
                    </a:lnTo>
                    <a:lnTo>
                      <a:pt x="55" y="79"/>
                    </a:lnTo>
                    <a:lnTo>
                      <a:pt x="52" y="68"/>
                    </a:lnTo>
                    <a:lnTo>
                      <a:pt x="59" y="53"/>
                    </a:lnTo>
                    <a:lnTo>
                      <a:pt x="59" y="34"/>
                    </a:lnTo>
                    <a:lnTo>
                      <a:pt x="50" y="28"/>
                    </a:lnTo>
                    <a:lnTo>
                      <a:pt x="59" y="27"/>
                    </a:lnTo>
                    <a:lnTo>
                      <a:pt x="70" y="11"/>
                    </a:lnTo>
                    <a:lnTo>
                      <a:pt x="95" y="17"/>
                    </a:lnTo>
                    <a:lnTo>
                      <a:pt x="101" y="0"/>
                    </a:lnTo>
                    <a:lnTo>
                      <a:pt x="146" y="133"/>
                    </a:lnTo>
                    <a:lnTo>
                      <a:pt x="171" y="215"/>
                    </a:lnTo>
                    <a:lnTo>
                      <a:pt x="203" y="320"/>
                    </a:lnTo>
                    <a:lnTo>
                      <a:pt x="218" y="366"/>
                    </a:lnTo>
                    <a:lnTo>
                      <a:pt x="221" y="367"/>
                    </a:lnTo>
                    <a:lnTo>
                      <a:pt x="223" y="369"/>
                    </a:lnTo>
                    <a:lnTo>
                      <a:pt x="222" y="374"/>
                    </a:lnTo>
                    <a:lnTo>
                      <a:pt x="223" y="377"/>
                    </a:lnTo>
                    <a:lnTo>
                      <a:pt x="224" y="388"/>
                    </a:lnTo>
                    <a:lnTo>
                      <a:pt x="227" y="394"/>
                    </a:lnTo>
                    <a:lnTo>
                      <a:pt x="227" y="404"/>
                    </a:lnTo>
                    <a:lnTo>
                      <a:pt x="231" y="410"/>
                    </a:lnTo>
                    <a:lnTo>
                      <a:pt x="244" y="421"/>
                    </a:lnTo>
                    <a:lnTo>
                      <a:pt x="246" y="425"/>
                    </a:lnTo>
                    <a:lnTo>
                      <a:pt x="262" y="432"/>
                    </a:lnTo>
                    <a:lnTo>
                      <a:pt x="264" y="449"/>
                    </a:lnTo>
                    <a:lnTo>
                      <a:pt x="268" y="456"/>
                    </a:lnTo>
                    <a:lnTo>
                      <a:pt x="257" y="457"/>
                    </a:lnTo>
                    <a:lnTo>
                      <a:pt x="261" y="463"/>
                    </a:lnTo>
                    <a:lnTo>
                      <a:pt x="256" y="467"/>
                    </a:lnTo>
                    <a:lnTo>
                      <a:pt x="261" y="472"/>
                    </a:lnTo>
                    <a:lnTo>
                      <a:pt x="271" y="463"/>
                    </a:lnTo>
                    <a:lnTo>
                      <a:pt x="285" y="466"/>
                    </a:lnTo>
                    <a:lnTo>
                      <a:pt x="284" y="510"/>
                    </a:lnTo>
                    <a:lnTo>
                      <a:pt x="278" y="512"/>
                    </a:lnTo>
                    <a:lnTo>
                      <a:pt x="269" y="510"/>
                    </a:lnTo>
                    <a:lnTo>
                      <a:pt x="266" y="511"/>
                    </a:lnTo>
                    <a:lnTo>
                      <a:pt x="252" y="523"/>
                    </a:lnTo>
                    <a:lnTo>
                      <a:pt x="248" y="534"/>
                    </a:lnTo>
                    <a:lnTo>
                      <a:pt x="239" y="534"/>
                    </a:lnTo>
                    <a:lnTo>
                      <a:pt x="230" y="539"/>
                    </a:lnTo>
                    <a:lnTo>
                      <a:pt x="233" y="554"/>
                    </a:lnTo>
                    <a:lnTo>
                      <a:pt x="224" y="555"/>
                    </a:lnTo>
                    <a:lnTo>
                      <a:pt x="223" y="560"/>
                    </a:lnTo>
                    <a:lnTo>
                      <a:pt x="219" y="566"/>
                    </a:lnTo>
                    <a:lnTo>
                      <a:pt x="123" y="591"/>
                    </a:lnTo>
                    <a:lnTo>
                      <a:pt x="118" y="591"/>
                    </a:lnTo>
                    <a:lnTo>
                      <a:pt x="63" y="602"/>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19F2651A-B815-4F71-BFCD-AB5A2D07D8ED}"/>
                  </a:ext>
                </a:extLst>
              </p:cNvPr>
              <p:cNvSpPr>
                <a:spLocks/>
              </p:cNvSpPr>
              <p:nvPr/>
            </p:nvSpPr>
            <p:spPr bwMode="auto">
              <a:xfrm>
                <a:off x="4559300" y="3290888"/>
                <a:ext cx="842963" cy="554037"/>
              </a:xfrm>
              <a:custGeom>
                <a:avLst/>
                <a:gdLst>
                  <a:gd name="T0" fmla="*/ 715289 w 1063"/>
                  <a:gd name="T1" fmla="*/ 504754 h 697"/>
                  <a:gd name="T2" fmla="*/ 689913 w 1063"/>
                  <a:gd name="T3" fmla="*/ 523036 h 697"/>
                  <a:gd name="T4" fmla="*/ 696257 w 1063"/>
                  <a:gd name="T5" fmla="*/ 547678 h 697"/>
                  <a:gd name="T6" fmla="*/ 682776 w 1063"/>
                  <a:gd name="T7" fmla="*/ 550857 h 697"/>
                  <a:gd name="T8" fmla="*/ 675639 w 1063"/>
                  <a:gd name="T9" fmla="*/ 542909 h 697"/>
                  <a:gd name="T10" fmla="*/ 666916 w 1063"/>
                  <a:gd name="T11" fmla="*/ 534960 h 697"/>
                  <a:gd name="T12" fmla="*/ 652642 w 1063"/>
                  <a:gd name="T13" fmla="*/ 518267 h 697"/>
                  <a:gd name="T14" fmla="*/ 586030 w 1063"/>
                  <a:gd name="T15" fmla="*/ 518267 h 697"/>
                  <a:gd name="T16" fmla="*/ 466286 w 1063"/>
                  <a:gd name="T17" fmla="*/ 524626 h 697"/>
                  <a:gd name="T18" fmla="*/ 344164 w 1063"/>
                  <a:gd name="T19" fmla="*/ 530190 h 697"/>
                  <a:gd name="T20" fmla="*/ 224420 w 1063"/>
                  <a:gd name="T21" fmla="*/ 530985 h 697"/>
                  <a:gd name="T22" fmla="*/ 114193 w 1063"/>
                  <a:gd name="T23" fmla="*/ 524626 h 697"/>
                  <a:gd name="T24" fmla="*/ 102297 w 1063"/>
                  <a:gd name="T25" fmla="*/ 484882 h 697"/>
                  <a:gd name="T26" fmla="*/ 100711 w 1063"/>
                  <a:gd name="T27" fmla="*/ 457061 h 697"/>
                  <a:gd name="T28" fmla="*/ 98332 w 1063"/>
                  <a:gd name="T29" fmla="*/ 428445 h 697"/>
                  <a:gd name="T30" fmla="*/ 91988 w 1063"/>
                  <a:gd name="T31" fmla="*/ 420496 h 697"/>
                  <a:gd name="T32" fmla="*/ 95953 w 1063"/>
                  <a:gd name="T33" fmla="*/ 406983 h 697"/>
                  <a:gd name="T34" fmla="*/ 90402 w 1063"/>
                  <a:gd name="T35" fmla="*/ 375187 h 697"/>
                  <a:gd name="T36" fmla="*/ 83265 w 1063"/>
                  <a:gd name="T37" fmla="*/ 366443 h 697"/>
                  <a:gd name="T38" fmla="*/ 71370 w 1063"/>
                  <a:gd name="T39" fmla="*/ 361674 h 697"/>
                  <a:gd name="T40" fmla="*/ 69784 w 1063"/>
                  <a:gd name="T41" fmla="*/ 341802 h 697"/>
                  <a:gd name="T42" fmla="*/ 69784 w 1063"/>
                  <a:gd name="T43" fmla="*/ 328289 h 697"/>
                  <a:gd name="T44" fmla="*/ 61061 w 1063"/>
                  <a:gd name="T45" fmla="*/ 298083 h 697"/>
                  <a:gd name="T46" fmla="*/ 55510 w 1063"/>
                  <a:gd name="T47" fmla="*/ 281390 h 697"/>
                  <a:gd name="T48" fmla="*/ 45994 w 1063"/>
                  <a:gd name="T49" fmla="*/ 258339 h 697"/>
                  <a:gd name="T50" fmla="*/ 39650 w 1063"/>
                  <a:gd name="T51" fmla="*/ 234492 h 697"/>
                  <a:gd name="T52" fmla="*/ 27755 w 1063"/>
                  <a:gd name="T53" fmla="*/ 218594 h 697"/>
                  <a:gd name="T54" fmla="*/ 30927 w 1063"/>
                  <a:gd name="T55" fmla="*/ 197927 h 697"/>
                  <a:gd name="T56" fmla="*/ 17446 w 1063"/>
                  <a:gd name="T57" fmla="*/ 178850 h 697"/>
                  <a:gd name="T58" fmla="*/ 10309 w 1063"/>
                  <a:gd name="T59" fmla="*/ 162157 h 697"/>
                  <a:gd name="T60" fmla="*/ 5551 w 1063"/>
                  <a:gd name="T61" fmla="*/ 138311 h 697"/>
                  <a:gd name="T62" fmla="*/ 13481 w 1063"/>
                  <a:gd name="T63" fmla="*/ 121618 h 697"/>
                  <a:gd name="T64" fmla="*/ 18239 w 1063"/>
                  <a:gd name="T65" fmla="*/ 101746 h 697"/>
                  <a:gd name="T66" fmla="*/ 23790 w 1063"/>
                  <a:gd name="T67" fmla="*/ 88233 h 697"/>
                  <a:gd name="T68" fmla="*/ 11102 w 1063"/>
                  <a:gd name="T69" fmla="*/ 62796 h 697"/>
                  <a:gd name="T70" fmla="*/ 7930 w 1063"/>
                  <a:gd name="T71" fmla="*/ 52463 h 697"/>
                  <a:gd name="T72" fmla="*/ 11102 w 1063"/>
                  <a:gd name="T73" fmla="*/ 32590 h 697"/>
                  <a:gd name="T74" fmla="*/ 23790 w 1063"/>
                  <a:gd name="T75" fmla="*/ 15103 h 697"/>
                  <a:gd name="T76" fmla="*/ 159394 w 1063"/>
                  <a:gd name="T77" fmla="*/ 14308 h 697"/>
                  <a:gd name="T78" fmla="*/ 305306 w 1063"/>
                  <a:gd name="T79" fmla="*/ 13513 h 697"/>
                  <a:gd name="T80" fmla="*/ 455977 w 1063"/>
                  <a:gd name="T81" fmla="*/ 8744 h 697"/>
                  <a:gd name="T82" fmla="*/ 580479 w 1063"/>
                  <a:gd name="T83" fmla="*/ 5564 h 697"/>
                  <a:gd name="T84" fmla="*/ 687534 w 1063"/>
                  <a:gd name="T85" fmla="*/ 6359 h 697"/>
                  <a:gd name="T86" fmla="*/ 708945 w 1063"/>
                  <a:gd name="T87" fmla="*/ 31796 h 697"/>
                  <a:gd name="T88" fmla="*/ 699429 w 1063"/>
                  <a:gd name="T89" fmla="*/ 73130 h 697"/>
                  <a:gd name="T90" fmla="*/ 711324 w 1063"/>
                  <a:gd name="T91" fmla="*/ 109695 h 697"/>
                  <a:gd name="T92" fmla="*/ 735114 w 1063"/>
                  <a:gd name="T93" fmla="*/ 143080 h 697"/>
                  <a:gd name="T94" fmla="*/ 768421 w 1063"/>
                  <a:gd name="T95" fmla="*/ 160567 h 697"/>
                  <a:gd name="T96" fmla="*/ 771593 w 1063"/>
                  <a:gd name="T97" fmla="*/ 173286 h 697"/>
                  <a:gd name="T98" fmla="*/ 793004 w 1063"/>
                  <a:gd name="T99" fmla="*/ 190773 h 697"/>
                  <a:gd name="T100" fmla="*/ 804899 w 1063"/>
                  <a:gd name="T101" fmla="*/ 216210 h 697"/>
                  <a:gd name="T102" fmla="*/ 834240 w 1063"/>
                  <a:gd name="T103" fmla="*/ 235287 h 697"/>
                  <a:gd name="T104" fmla="*/ 840584 w 1063"/>
                  <a:gd name="T105" fmla="*/ 251185 h 697"/>
                  <a:gd name="T106" fmla="*/ 829482 w 1063"/>
                  <a:gd name="T107" fmla="*/ 296493 h 697"/>
                  <a:gd name="T108" fmla="*/ 820759 w 1063"/>
                  <a:gd name="T109" fmla="*/ 329084 h 697"/>
                  <a:gd name="T110" fmla="*/ 805692 w 1063"/>
                  <a:gd name="T111" fmla="*/ 342597 h 697"/>
                  <a:gd name="T112" fmla="*/ 773972 w 1063"/>
                  <a:gd name="T113" fmla="*/ 358495 h 697"/>
                  <a:gd name="T114" fmla="*/ 736700 w 1063"/>
                  <a:gd name="T115" fmla="*/ 364059 h 697"/>
                  <a:gd name="T116" fmla="*/ 724805 w 1063"/>
                  <a:gd name="T117" fmla="*/ 392675 h 697"/>
                  <a:gd name="T118" fmla="*/ 739873 w 1063"/>
                  <a:gd name="T119" fmla="*/ 414137 h 697"/>
                  <a:gd name="T120" fmla="*/ 743045 w 1063"/>
                  <a:gd name="T121" fmla="*/ 453086 h 697"/>
                  <a:gd name="T122" fmla="*/ 727184 w 1063"/>
                  <a:gd name="T123" fmla="*/ 492831 h 6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3"/>
                  <a:gd name="T187" fmla="*/ 0 h 697"/>
                  <a:gd name="T188" fmla="*/ 1063 w 1063"/>
                  <a:gd name="T189" fmla="*/ 697 h 6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3" h="697">
                    <a:moveTo>
                      <a:pt x="917" y="620"/>
                    </a:moveTo>
                    <a:lnTo>
                      <a:pt x="916" y="626"/>
                    </a:lnTo>
                    <a:lnTo>
                      <a:pt x="910" y="632"/>
                    </a:lnTo>
                    <a:lnTo>
                      <a:pt x="902" y="635"/>
                    </a:lnTo>
                    <a:lnTo>
                      <a:pt x="894" y="636"/>
                    </a:lnTo>
                    <a:lnTo>
                      <a:pt x="876" y="645"/>
                    </a:lnTo>
                    <a:lnTo>
                      <a:pt x="870" y="652"/>
                    </a:lnTo>
                    <a:lnTo>
                      <a:pt x="870" y="658"/>
                    </a:lnTo>
                    <a:lnTo>
                      <a:pt x="875" y="662"/>
                    </a:lnTo>
                    <a:lnTo>
                      <a:pt x="877" y="667"/>
                    </a:lnTo>
                    <a:lnTo>
                      <a:pt x="876" y="680"/>
                    </a:lnTo>
                    <a:lnTo>
                      <a:pt x="878" y="689"/>
                    </a:lnTo>
                    <a:lnTo>
                      <a:pt x="876" y="693"/>
                    </a:lnTo>
                    <a:lnTo>
                      <a:pt x="870" y="694"/>
                    </a:lnTo>
                    <a:lnTo>
                      <a:pt x="865" y="697"/>
                    </a:lnTo>
                    <a:lnTo>
                      <a:pt x="861" y="693"/>
                    </a:lnTo>
                    <a:lnTo>
                      <a:pt x="859" y="694"/>
                    </a:lnTo>
                    <a:lnTo>
                      <a:pt x="856" y="690"/>
                    </a:lnTo>
                    <a:lnTo>
                      <a:pt x="852" y="689"/>
                    </a:lnTo>
                    <a:lnTo>
                      <a:pt x="852" y="683"/>
                    </a:lnTo>
                    <a:lnTo>
                      <a:pt x="850" y="682"/>
                    </a:lnTo>
                    <a:lnTo>
                      <a:pt x="850" y="679"/>
                    </a:lnTo>
                    <a:lnTo>
                      <a:pt x="842" y="678"/>
                    </a:lnTo>
                    <a:lnTo>
                      <a:pt x="841" y="673"/>
                    </a:lnTo>
                    <a:lnTo>
                      <a:pt x="837" y="668"/>
                    </a:lnTo>
                    <a:lnTo>
                      <a:pt x="835" y="663"/>
                    </a:lnTo>
                    <a:lnTo>
                      <a:pt x="823" y="659"/>
                    </a:lnTo>
                    <a:lnTo>
                      <a:pt x="823" y="652"/>
                    </a:lnTo>
                    <a:lnTo>
                      <a:pt x="818" y="650"/>
                    </a:lnTo>
                    <a:lnTo>
                      <a:pt x="815" y="647"/>
                    </a:lnTo>
                    <a:lnTo>
                      <a:pt x="780" y="649"/>
                    </a:lnTo>
                    <a:lnTo>
                      <a:pt x="739" y="652"/>
                    </a:lnTo>
                    <a:lnTo>
                      <a:pt x="711" y="653"/>
                    </a:lnTo>
                    <a:lnTo>
                      <a:pt x="664" y="657"/>
                    </a:lnTo>
                    <a:lnTo>
                      <a:pt x="652" y="657"/>
                    </a:lnTo>
                    <a:lnTo>
                      <a:pt x="588" y="660"/>
                    </a:lnTo>
                    <a:lnTo>
                      <a:pt x="543" y="663"/>
                    </a:lnTo>
                    <a:lnTo>
                      <a:pt x="511" y="664"/>
                    </a:lnTo>
                    <a:lnTo>
                      <a:pt x="474" y="665"/>
                    </a:lnTo>
                    <a:lnTo>
                      <a:pt x="434" y="667"/>
                    </a:lnTo>
                    <a:lnTo>
                      <a:pt x="398" y="668"/>
                    </a:lnTo>
                    <a:lnTo>
                      <a:pt x="357" y="668"/>
                    </a:lnTo>
                    <a:lnTo>
                      <a:pt x="331" y="668"/>
                    </a:lnTo>
                    <a:lnTo>
                      <a:pt x="283" y="668"/>
                    </a:lnTo>
                    <a:lnTo>
                      <a:pt x="234" y="668"/>
                    </a:lnTo>
                    <a:lnTo>
                      <a:pt x="207" y="667"/>
                    </a:lnTo>
                    <a:lnTo>
                      <a:pt x="143" y="667"/>
                    </a:lnTo>
                    <a:lnTo>
                      <a:pt x="144" y="660"/>
                    </a:lnTo>
                    <a:lnTo>
                      <a:pt x="143" y="655"/>
                    </a:lnTo>
                    <a:lnTo>
                      <a:pt x="124" y="635"/>
                    </a:lnTo>
                    <a:lnTo>
                      <a:pt x="128" y="621"/>
                    </a:lnTo>
                    <a:lnTo>
                      <a:pt x="129" y="610"/>
                    </a:lnTo>
                    <a:lnTo>
                      <a:pt x="131" y="604"/>
                    </a:lnTo>
                    <a:lnTo>
                      <a:pt x="131" y="597"/>
                    </a:lnTo>
                    <a:lnTo>
                      <a:pt x="130" y="581"/>
                    </a:lnTo>
                    <a:lnTo>
                      <a:pt x="127" y="575"/>
                    </a:lnTo>
                    <a:lnTo>
                      <a:pt x="127" y="568"/>
                    </a:lnTo>
                    <a:lnTo>
                      <a:pt x="123" y="561"/>
                    </a:lnTo>
                    <a:lnTo>
                      <a:pt x="127" y="551"/>
                    </a:lnTo>
                    <a:lnTo>
                      <a:pt x="124" y="539"/>
                    </a:lnTo>
                    <a:lnTo>
                      <a:pt x="127" y="538"/>
                    </a:lnTo>
                    <a:lnTo>
                      <a:pt x="127" y="535"/>
                    </a:lnTo>
                    <a:lnTo>
                      <a:pt x="118" y="532"/>
                    </a:lnTo>
                    <a:lnTo>
                      <a:pt x="116" y="529"/>
                    </a:lnTo>
                    <a:lnTo>
                      <a:pt x="119" y="526"/>
                    </a:lnTo>
                    <a:lnTo>
                      <a:pt x="115" y="508"/>
                    </a:lnTo>
                    <a:lnTo>
                      <a:pt x="119" y="507"/>
                    </a:lnTo>
                    <a:lnTo>
                      <a:pt x="121" y="512"/>
                    </a:lnTo>
                    <a:lnTo>
                      <a:pt x="122" y="508"/>
                    </a:lnTo>
                    <a:lnTo>
                      <a:pt x="113" y="500"/>
                    </a:lnTo>
                    <a:lnTo>
                      <a:pt x="114" y="487"/>
                    </a:lnTo>
                    <a:lnTo>
                      <a:pt x="114" y="472"/>
                    </a:lnTo>
                    <a:lnTo>
                      <a:pt x="112" y="470"/>
                    </a:lnTo>
                    <a:lnTo>
                      <a:pt x="103" y="468"/>
                    </a:lnTo>
                    <a:lnTo>
                      <a:pt x="101" y="466"/>
                    </a:lnTo>
                    <a:lnTo>
                      <a:pt x="105" y="461"/>
                    </a:lnTo>
                    <a:lnTo>
                      <a:pt x="105" y="458"/>
                    </a:lnTo>
                    <a:lnTo>
                      <a:pt x="103" y="456"/>
                    </a:lnTo>
                    <a:lnTo>
                      <a:pt x="96" y="459"/>
                    </a:lnTo>
                    <a:lnTo>
                      <a:pt x="90" y="455"/>
                    </a:lnTo>
                    <a:lnTo>
                      <a:pt x="89" y="449"/>
                    </a:lnTo>
                    <a:lnTo>
                      <a:pt x="90" y="447"/>
                    </a:lnTo>
                    <a:lnTo>
                      <a:pt x="85" y="443"/>
                    </a:lnTo>
                    <a:lnTo>
                      <a:pt x="88" y="430"/>
                    </a:lnTo>
                    <a:lnTo>
                      <a:pt x="84" y="423"/>
                    </a:lnTo>
                    <a:lnTo>
                      <a:pt x="84" y="421"/>
                    </a:lnTo>
                    <a:lnTo>
                      <a:pt x="90" y="418"/>
                    </a:lnTo>
                    <a:lnTo>
                      <a:pt x="88" y="413"/>
                    </a:lnTo>
                    <a:lnTo>
                      <a:pt x="88" y="408"/>
                    </a:lnTo>
                    <a:lnTo>
                      <a:pt x="91" y="399"/>
                    </a:lnTo>
                    <a:lnTo>
                      <a:pt x="82" y="384"/>
                    </a:lnTo>
                    <a:lnTo>
                      <a:pt x="77" y="375"/>
                    </a:lnTo>
                    <a:lnTo>
                      <a:pt x="80" y="370"/>
                    </a:lnTo>
                    <a:lnTo>
                      <a:pt x="80" y="361"/>
                    </a:lnTo>
                    <a:lnTo>
                      <a:pt x="74" y="357"/>
                    </a:lnTo>
                    <a:lnTo>
                      <a:pt x="70" y="354"/>
                    </a:lnTo>
                    <a:lnTo>
                      <a:pt x="66" y="353"/>
                    </a:lnTo>
                    <a:lnTo>
                      <a:pt x="65" y="347"/>
                    </a:lnTo>
                    <a:lnTo>
                      <a:pt x="60" y="342"/>
                    </a:lnTo>
                    <a:lnTo>
                      <a:pt x="58" y="325"/>
                    </a:lnTo>
                    <a:lnTo>
                      <a:pt x="46" y="316"/>
                    </a:lnTo>
                    <a:lnTo>
                      <a:pt x="45" y="305"/>
                    </a:lnTo>
                    <a:lnTo>
                      <a:pt x="48" y="302"/>
                    </a:lnTo>
                    <a:lnTo>
                      <a:pt x="50" y="295"/>
                    </a:lnTo>
                    <a:lnTo>
                      <a:pt x="48" y="290"/>
                    </a:lnTo>
                    <a:lnTo>
                      <a:pt x="44" y="286"/>
                    </a:lnTo>
                    <a:lnTo>
                      <a:pt x="40" y="279"/>
                    </a:lnTo>
                    <a:lnTo>
                      <a:pt x="35" y="275"/>
                    </a:lnTo>
                    <a:lnTo>
                      <a:pt x="37" y="267"/>
                    </a:lnTo>
                    <a:lnTo>
                      <a:pt x="36" y="260"/>
                    </a:lnTo>
                    <a:lnTo>
                      <a:pt x="39" y="255"/>
                    </a:lnTo>
                    <a:lnTo>
                      <a:pt x="39" y="249"/>
                    </a:lnTo>
                    <a:lnTo>
                      <a:pt x="32" y="243"/>
                    </a:lnTo>
                    <a:lnTo>
                      <a:pt x="25" y="237"/>
                    </a:lnTo>
                    <a:lnTo>
                      <a:pt x="24" y="227"/>
                    </a:lnTo>
                    <a:lnTo>
                      <a:pt x="22" y="225"/>
                    </a:lnTo>
                    <a:lnTo>
                      <a:pt x="24" y="224"/>
                    </a:lnTo>
                    <a:lnTo>
                      <a:pt x="21" y="212"/>
                    </a:lnTo>
                    <a:lnTo>
                      <a:pt x="16" y="205"/>
                    </a:lnTo>
                    <a:lnTo>
                      <a:pt x="13" y="204"/>
                    </a:lnTo>
                    <a:lnTo>
                      <a:pt x="2" y="195"/>
                    </a:lnTo>
                    <a:lnTo>
                      <a:pt x="0" y="185"/>
                    </a:lnTo>
                    <a:lnTo>
                      <a:pt x="1" y="180"/>
                    </a:lnTo>
                    <a:lnTo>
                      <a:pt x="7" y="174"/>
                    </a:lnTo>
                    <a:lnTo>
                      <a:pt x="9" y="167"/>
                    </a:lnTo>
                    <a:lnTo>
                      <a:pt x="12" y="167"/>
                    </a:lnTo>
                    <a:lnTo>
                      <a:pt x="14" y="164"/>
                    </a:lnTo>
                    <a:lnTo>
                      <a:pt x="17" y="153"/>
                    </a:lnTo>
                    <a:lnTo>
                      <a:pt x="16" y="149"/>
                    </a:lnTo>
                    <a:lnTo>
                      <a:pt x="21" y="141"/>
                    </a:lnTo>
                    <a:lnTo>
                      <a:pt x="21" y="134"/>
                    </a:lnTo>
                    <a:lnTo>
                      <a:pt x="23" y="128"/>
                    </a:lnTo>
                    <a:lnTo>
                      <a:pt x="20" y="119"/>
                    </a:lnTo>
                    <a:lnTo>
                      <a:pt x="26" y="116"/>
                    </a:lnTo>
                    <a:lnTo>
                      <a:pt x="29" y="113"/>
                    </a:lnTo>
                    <a:lnTo>
                      <a:pt x="30" y="111"/>
                    </a:lnTo>
                    <a:lnTo>
                      <a:pt x="31" y="102"/>
                    </a:lnTo>
                    <a:lnTo>
                      <a:pt x="28" y="84"/>
                    </a:lnTo>
                    <a:lnTo>
                      <a:pt x="25" y="82"/>
                    </a:lnTo>
                    <a:lnTo>
                      <a:pt x="14" y="79"/>
                    </a:lnTo>
                    <a:lnTo>
                      <a:pt x="13" y="77"/>
                    </a:lnTo>
                    <a:lnTo>
                      <a:pt x="14" y="74"/>
                    </a:lnTo>
                    <a:lnTo>
                      <a:pt x="12" y="71"/>
                    </a:lnTo>
                    <a:lnTo>
                      <a:pt x="10" y="66"/>
                    </a:lnTo>
                    <a:lnTo>
                      <a:pt x="17" y="62"/>
                    </a:lnTo>
                    <a:lnTo>
                      <a:pt x="20" y="51"/>
                    </a:lnTo>
                    <a:lnTo>
                      <a:pt x="20" y="45"/>
                    </a:lnTo>
                    <a:lnTo>
                      <a:pt x="14" y="41"/>
                    </a:lnTo>
                    <a:lnTo>
                      <a:pt x="9" y="33"/>
                    </a:lnTo>
                    <a:lnTo>
                      <a:pt x="10" y="23"/>
                    </a:lnTo>
                    <a:lnTo>
                      <a:pt x="8" y="18"/>
                    </a:lnTo>
                    <a:lnTo>
                      <a:pt x="30" y="19"/>
                    </a:lnTo>
                    <a:lnTo>
                      <a:pt x="94" y="19"/>
                    </a:lnTo>
                    <a:lnTo>
                      <a:pt x="126" y="19"/>
                    </a:lnTo>
                    <a:lnTo>
                      <a:pt x="189" y="19"/>
                    </a:lnTo>
                    <a:lnTo>
                      <a:pt x="201" y="18"/>
                    </a:lnTo>
                    <a:lnTo>
                      <a:pt x="277" y="18"/>
                    </a:lnTo>
                    <a:lnTo>
                      <a:pt x="287" y="18"/>
                    </a:lnTo>
                    <a:lnTo>
                      <a:pt x="351" y="17"/>
                    </a:lnTo>
                    <a:lnTo>
                      <a:pt x="385" y="17"/>
                    </a:lnTo>
                    <a:lnTo>
                      <a:pt x="429" y="16"/>
                    </a:lnTo>
                    <a:lnTo>
                      <a:pt x="479" y="15"/>
                    </a:lnTo>
                    <a:lnTo>
                      <a:pt x="504" y="14"/>
                    </a:lnTo>
                    <a:lnTo>
                      <a:pt x="575" y="11"/>
                    </a:lnTo>
                    <a:lnTo>
                      <a:pt x="580" y="11"/>
                    </a:lnTo>
                    <a:lnTo>
                      <a:pt x="655" y="9"/>
                    </a:lnTo>
                    <a:lnTo>
                      <a:pt x="672" y="9"/>
                    </a:lnTo>
                    <a:lnTo>
                      <a:pt x="732" y="7"/>
                    </a:lnTo>
                    <a:lnTo>
                      <a:pt x="787" y="3"/>
                    </a:lnTo>
                    <a:lnTo>
                      <a:pt x="807" y="2"/>
                    </a:lnTo>
                    <a:lnTo>
                      <a:pt x="869" y="0"/>
                    </a:lnTo>
                    <a:lnTo>
                      <a:pt x="867" y="8"/>
                    </a:lnTo>
                    <a:lnTo>
                      <a:pt x="871" y="17"/>
                    </a:lnTo>
                    <a:lnTo>
                      <a:pt x="874" y="29"/>
                    </a:lnTo>
                    <a:lnTo>
                      <a:pt x="878" y="32"/>
                    </a:lnTo>
                    <a:lnTo>
                      <a:pt x="894" y="40"/>
                    </a:lnTo>
                    <a:lnTo>
                      <a:pt x="897" y="47"/>
                    </a:lnTo>
                    <a:lnTo>
                      <a:pt x="895" y="53"/>
                    </a:lnTo>
                    <a:lnTo>
                      <a:pt x="883" y="77"/>
                    </a:lnTo>
                    <a:lnTo>
                      <a:pt x="882" y="92"/>
                    </a:lnTo>
                    <a:lnTo>
                      <a:pt x="884" y="92"/>
                    </a:lnTo>
                    <a:lnTo>
                      <a:pt x="885" y="111"/>
                    </a:lnTo>
                    <a:lnTo>
                      <a:pt x="889" y="127"/>
                    </a:lnTo>
                    <a:lnTo>
                      <a:pt x="897" y="138"/>
                    </a:lnTo>
                    <a:lnTo>
                      <a:pt x="899" y="158"/>
                    </a:lnTo>
                    <a:lnTo>
                      <a:pt x="902" y="166"/>
                    </a:lnTo>
                    <a:lnTo>
                      <a:pt x="914" y="174"/>
                    </a:lnTo>
                    <a:lnTo>
                      <a:pt x="927" y="180"/>
                    </a:lnTo>
                    <a:lnTo>
                      <a:pt x="931" y="180"/>
                    </a:lnTo>
                    <a:lnTo>
                      <a:pt x="955" y="183"/>
                    </a:lnTo>
                    <a:lnTo>
                      <a:pt x="963" y="187"/>
                    </a:lnTo>
                    <a:lnTo>
                      <a:pt x="969" y="202"/>
                    </a:lnTo>
                    <a:lnTo>
                      <a:pt x="974" y="205"/>
                    </a:lnTo>
                    <a:lnTo>
                      <a:pt x="976" y="211"/>
                    </a:lnTo>
                    <a:lnTo>
                      <a:pt x="975" y="214"/>
                    </a:lnTo>
                    <a:lnTo>
                      <a:pt x="973" y="218"/>
                    </a:lnTo>
                    <a:lnTo>
                      <a:pt x="974" y="222"/>
                    </a:lnTo>
                    <a:lnTo>
                      <a:pt x="981" y="226"/>
                    </a:lnTo>
                    <a:lnTo>
                      <a:pt x="988" y="234"/>
                    </a:lnTo>
                    <a:lnTo>
                      <a:pt x="1000" y="240"/>
                    </a:lnTo>
                    <a:lnTo>
                      <a:pt x="1008" y="247"/>
                    </a:lnTo>
                    <a:lnTo>
                      <a:pt x="1011" y="250"/>
                    </a:lnTo>
                    <a:lnTo>
                      <a:pt x="1013" y="267"/>
                    </a:lnTo>
                    <a:lnTo>
                      <a:pt x="1015" y="272"/>
                    </a:lnTo>
                    <a:lnTo>
                      <a:pt x="1022" y="279"/>
                    </a:lnTo>
                    <a:lnTo>
                      <a:pt x="1029" y="281"/>
                    </a:lnTo>
                    <a:lnTo>
                      <a:pt x="1045" y="288"/>
                    </a:lnTo>
                    <a:lnTo>
                      <a:pt x="1052" y="296"/>
                    </a:lnTo>
                    <a:lnTo>
                      <a:pt x="1054" y="297"/>
                    </a:lnTo>
                    <a:lnTo>
                      <a:pt x="1057" y="301"/>
                    </a:lnTo>
                    <a:lnTo>
                      <a:pt x="1057" y="310"/>
                    </a:lnTo>
                    <a:lnTo>
                      <a:pt x="1060" y="316"/>
                    </a:lnTo>
                    <a:lnTo>
                      <a:pt x="1063" y="327"/>
                    </a:lnTo>
                    <a:lnTo>
                      <a:pt x="1061" y="339"/>
                    </a:lnTo>
                    <a:lnTo>
                      <a:pt x="1056" y="366"/>
                    </a:lnTo>
                    <a:lnTo>
                      <a:pt x="1046" y="373"/>
                    </a:lnTo>
                    <a:lnTo>
                      <a:pt x="1038" y="379"/>
                    </a:lnTo>
                    <a:lnTo>
                      <a:pt x="1036" y="386"/>
                    </a:lnTo>
                    <a:lnTo>
                      <a:pt x="1034" y="403"/>
                    </a:lnTo>
                    <a:lnTo>
                      <a:pt x="1035" y="414"/>
                    </a:lnTo>
                    <a:lnTo>
                      <a:pt x="1034" y="417"/>
                    </a:lnTo>
                    <a:lnTo>
                      <a:pt x="1022" y="422"/>
                    </a:lnTo>
                    <a:lnTo>
                      <a:pt x="1020" y="428"/>
                    </a:lnTo>
                    <a:lnTo>
                      <a:pt x="1016" y="431"/>
                    </a:lnTo>
                    <a:lnTo>
                      <a:pt x="1003" y="432"/>
                    </a:lnTo>
                    <a:lnTo>
                      <a:pt x="993" y="437"/>
                    </a:lnTo>
                    <a:lnTo>
                      <a:pt x="984" y="447"/>
                    </a:lnTo>
                    <a:lnTo>
                      <a:pt x="976" y="451"/>
                    </a:lnTo>
                    <a:lnTo>
                      <a:pt x="965" y="452"/>
                    </a:lnTo>
                    <a:lnTo>
                      <a:pt x="954" y="453"/>
                    </a:lnTo>
                    <a:lnTo>
                      <a:pt x="937" y="460"/>
                    </a:lnTo>
                    <a:lnTo>
                      <a:pt x="929" y="458"/>
                    </a:lnTo>
                    <a:lnTo>
                      <a:pt x="924" y="460"/>
                    </a:lnTo>
                    <a:lnTo>
                      <a:pt x="920" y="464"/>
                    </a:lnTo>
                    <a:lnTo>
                      <a:pt x="917" y="479"/>
                    </a:lnTo>
                    <a:lnTo>
                      <a:pt x="914" y="494"/>
                    </a:lnTo>
                    <a:lnTo>
                      <a:pt x="914" y="502"/>
                    </a:lnTo>
                    <a:lnTo>
                      <a:pt x="922" y="515"/>
                    </a:lnTo>
                    <a:lnTo>
                      <a:pt x="929" y="516"/>
                    </a:lnTo>
                    <a:lnTo>
                      <a:pt x="933" y="521"/>
                    </a:lnTo>
                    <a:lnTo>
                      <a:pt x="939" y="530"/>
                    </a:lnTo>
                    <a:lnTo>
                      <a:pt x="940" y="537"/>
                    </a:lnTo>
                    <a:lnTo>
                      <a:pt x="940" y="565"/>
                    </a:lnTo>
                    <a:lnTo>
                      <a:pt x="937" y="570"/>
                    </a:lnTo>
                    <a:lnTo>
                      <a:pt x="927" y="581"/>
                    </a:lnTo>
                    <a:lnTo>
                      <a:pt x="921" y="591"/>
                    </a:lnTo>
                    <a:lnTo>
                      <a:pt x="921" y="607"/>
                    </a:lnTo>
                    <a:lnTo>
                      <a:pt x="917" y="620"/>
                    </a:lnTo>
                    <a:close/>
                  </a:path>
                </a:pathLst>
              </a:custGeom>
              <a:solidFill>
                <a:schemeClr val="bg1"/>
              </a:solidFill>
              <a:ln w="4826">
                <a:solidFill>
                  <a:srgbClr val="6E6E6E"/>
                </a:solidFill>
                <a:prstDash val="solid"/>
                <a:round/>
                <a:headEnd/>
                <a:tailEnd/>
              </a:ln>
            </p:spPr>
            <p:txBody>
              <a:bodyPr/>
              <a:lstStyle/>
              <a:p>
                <a:endParaRPr lang="en-US"/>
              </a:p>
            </p:txBody>
          </p:sp>
          <p:sp>
            <p:nvSpPr>
              <p:cNvPr id="20" name="Freeform 16">
                <a:extLst>
                  <a:ext uri="{FF2B5EF4-FFF2-40B4-BE49-F238E27FC236}">
                    <a16:creationId xmlns:a16="http://schemas.microsoft.com/office/drawing/2014/main" id="{E7AAD05C-AF0D-4E43-AFDE-39208CA860EB}"/>
                  </a:ext>
                </a:extLst>
              </p:cNvPr>
              <p:cNvSpPr>
                <a:spLocks noEditPoints="1"/>
              </p:cNvSpPr>
              <p:nvPr/>
            </p:nvSpPr>
            <p:spPr bwMode="auto">
              <a:xfrm>
                <a:off x="7534275" y="2990850"/>
                <a:ext cx="482600" cy="266700"/>
              </a:xfrm>
              <a:custGeom>
                <a:avLst/>
                <a:gdLst>
                  <a:gd name="T0" fmla="*/ 284631 w 607"/>
                  <a:gd name="T1" fmla="*/ 203010 h 335"/>
                  <a:gd name="T2" fmla="*/ 282245 w 607"/>
                  <a:gd name="T3" fmla="*/ 191069 h 335"/>
                  <a:gd name="T4" fmla="*/ 279860 w 607"/>
                  <a:gd name="T5" fmla="*/ 183107 h 335"/>
                  <a:gd name="T6" fmla="*/ 271115 w 607"/>
                  <a:gd name="T7" fmla="*/ 171166 h 335"/>
                  <a:gd name="T8" fmla="*/ 254418 w 607"/>
                  <a:gd name="T9" fmla="*/ 169573 h 335"/>
                  <a:gd name="T10" fmla="*/ 216256 w 607"/>
                  <a:gd name="T11" fmla="*/ 179127 h 335"/>
                  <a:gd name="T12" fmla="*/ 174118 w 607"/>
                  <a:gd name="T13" fmla="*/ 187884 h 335"/>
                  <a:gd name="T14" fmla="*/ 119259 w 607"/>
                  <a:gd name="T15" fmla="*/ 200622 h 335"/>
                  <a:gd name="T16" fmla="*/ 114488 w 607"/>
                  <a:gd name="T17" fmla="*/ 203807 h 335"/>
                  <a:gd name="T18" fmla="*/ 95407 w 607"/>
                  <a:gd name="T19" fmla="*/ 206195 h 335"/>
                  <a:gd name="T20" fmla="*/ 89046 w 607"/>
                  <a:gd name="T21" fmla="*/ 214952 h 335"/>
                  <a:gd name="T22" fmla="*/ 62810 w 607"/>
                  <a:gd name="T23" fmla="*/ 214156 h 335"/>
                  <a:gd name="T24" fmla="*/ 2385 w 607"/>
                  <a:gd name="T25" fmla="*/ 226894 h 335"/>
                  <a:gd name="T26" fmla="*/ 795 w 607"/>
                  <a:gd name="T27" fmla="*/ 144098 h 335"/>
                  <a:gd name="T28" fmla="*/ 31802 w 607"/>
                  <a:gd name="T29" fmla="*/ 93942 h 335"/>
                  <a:gd name="T30" fmla="*/ 103357 w 607"/>
                  <a:gd name="T31" fmla="*/ 78020 h 335"/>
                  <a:gd name="T32" fmla="*/ 169347 w 607"/>
                  <a:gd name="T33" fmla="*/ 64486 h 335"/>
                  <a:gd name="T34" fmla="*/ 249648 w 607"/>
                  <a:gd name="T35" fmla="*/ 44583 h 335"/>
                  <a:gd name="T36" fmla="*/ 253623 w 607"/>
                  <a:gd name="T37" fmla="*/ 35825 h 335"/>
                  <a:gd name="T38" fmla="*/ 258394 w 607"/>
                  <a:gd name="T39" fmla="*/ 23087 h 335"/>
                  <a:gd name="T40" fmla="*/ 272705 w 607"/>
                  <a:gd name="T41" fmla="*/ 19107 h 335"/>
                  <a:gd name="T42" fmla="*/ 287016 w 607"/>
                  <a:gd name="T43" fmla="*/ 796 h 335"/>
                  <a:gd name="T44" fmla="*/ 296557 w 607"/>
                  <a:gd name="T45" fmla="*/ 1592 h 335"/>
                  <a:gd name="T46" fmla="*/ 319613 w 607"/>
                  <a:gd name="T47" fmla="*/ 31845 h 335"/>
                  <a:gd name="T48" fmla="*/ 337104 w 607"/>
                  <a:gd name="T49" fmla="*/ 42990 h 335"/>
                  <a:gd name="T50" fmla="*/ 310072 w 607"/>
                  <a:gd name="T51" fmla="*/ 74039 h 335"/>
                  <a:gd name="T52" fmla="*/ 300532 w 607"/>
                  <a:gd name="T53" fmla="*/ 107476 h 335"/>
                  <a:gd name="T54" fmla="*/ 318818 w 607"/>
                  <a:gd name="T55" fmla="*/ 105884 h 335"/>
                  <a:gd name="T56" fmla="*/ 333924 w 607"/>
                  <a:gd name="T57" fmla="*/ 104292 h 335"/>
                  <a:gd name="T58" fmla="*/ 367317 w 607"/>
                  <a:gd name="T59" fmla="*/ 146486 h 335"/>
                  <a:gd name="T60" fmla="*/ 384808 w 607"/>
                  <a:gd name="T61" fmla="*/ 172758 h 335"/>
                  <a:gd name="T62" fmla="*/ 422176 w 607"/>
                  <a:gd name="T63" fmla="*/ 176739 h 335"/>
                  <a:gd name="T64" fmla="*/ 431716 w 607"/>
                  <a:gd name="T65" fmla="*/ 175942 h 335"/>
                  <a:gd name="T66" fmla="*/ 450003 w 607"/>
                  <a:gd name="T67" fmla="*/ 144894 h 335"/>
                  <a:gd name="T68" fmla="*/ 408660 w 607"/>
                  <a:gd name="T69" fmla="*/ 119418 h 335"/>
                  <a:gd name="T70" fmla="*/ 435692 w 607"/>
                  <a:gd name="T71" fmla="*/ 117030 h 335"/>
                  <a:gd name="T72" fmla="*/ 464314 w 607"/>
                  <a:gd name="T73" fmla="*/ 156836 h 335"/>
                  <a:gd name="T74" fmla="*/ 411045 w 607"/>
                  <a:gd name="T75" fmla="*/ 199826 h 335"/>
                  <a:gd name="T76" fmla="*/ 384808 w 607"/>
                  <a:gd name="T77" fmla="*/ 221321 h 335"/>
                  <a:gd name="T78" fmla="*/ 378447 w 607"/>
                  <a:gd name="T79" fmla="*/ 187088 h 335"/>
                  <a:gd name="T80" fmla="*/ 348235 w 607"/>
                  <a:gd name="T81" fmla="*/ 214156 h 335"/>
                  <a:gd name="T82" fmla="*/ 325974 w 607"/>
                  <a:gd name="T83" fmla="*/ 246001 h 335"/>
                  <a:gd name="T84" fmla="*/ 307687 w 607"/>
                  <a:gd name="T85" fmla="*/ 216544 h 335"/>
                  <a:gd name="T86" fmla="*/ 295761 w 607"/>
                  <a:gd name="T87" fmla="*/ 206195 h 335"/>
                  <a:gd name="T88" fmla="*/ 393554 w 607"/>
                  <a:gd name="T89" fmla="*/ 238836 h 335"/>
                  <a:gd name="T90" fmla="*/ 401504 w 607"/>
                  <a:gd name="T91" fmla="*/ 239632 h 335"/>
                  <a:gd name="T92" fmla="*/ 406274 w 607"/>
                  <a:gd name="T93" fmla="*/ 241224 h 335"/>
                  <a:gd name="T94" fmla="*/ 381628 w 607"/>
                  <a:gd name="T95" fmla="*/ 259535 h 335"/>
                  <a:gd name="T96" fmla="*/ 367317 w 607"/>
                  <a:gd name="T97" fmla="*/ 260331 h 335"/>
                  <a:gd name="T98" fmla="*/ 378447 w 607"/>
                  <a:gd name="T99" fmla="*/ 262719 h 335"/>
                  <a:gd name="T100" fmla="*/ 384808 w 607"/>
                  <a:gd name="T101" fmla="*/ 236447 h 335"/>
                  <a:gd name="T102" fmla="*/ 393554 w 607"/>
                  <a:gd name="T103" fmla="*/ 238836 h 335"/>
                  <a:gd name="T104" fmla="*/ 474649 w 607"/>
                  <a:gd name="T105" fmla="*/ 235651 h 335"/>
                  <a:gd name="T106" fmla="*/ 465904 w 607"/>
                  <a:gd name="T107" fmla="*/ 242816 h 335"/>
                  <a:gd name="T108" fmla="*/ 465904 w 607"/>
                  <a:gd name="T109" fmla="*/ 226098 h 335"/>
                  <a:gd name="T110" fmla="*/ 482600 w 607"/>
                  <a:gd name="T111" fmla="*/ 246797 h 335"/>
                  <a:gd name="T112" fmla="*/ 451593 w 607"/>
                  <a:gd name="T113" fmla="*/ 252370 h 335"/>
                  <a:gd name="T114" fmla="*/ 465109 w 607"/>
                  <a:gd name="T115" fmla="*/ 246797 h 3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7"/>
                  <a:gd name="T175" fmla="*/ 0 h 335"/>
                  <a:gd name="T176" fmla="*/ 607 w 607"/>
                  <a:gd name="T177" fmla="*/ 335 h 3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7" h="335">
                    <a:moveTo>
                      <a:pt x="362" y="257"/>
                    </a:moveTo>
                    <a:lnTo>
                      <a:pt x="358" y="255"/>
                    </a:lnTo>
                    <a:lnTo>
                      <a:pt x="356" y="249"/>
                    </a:lnTo>
                    <a:lnTo>
                      <a:pt x="355" y="240"/>
                    </a:lnTo>
                    <a:lnTo>
                      <a:pt x="352" y="235"/>
                    </a:lnTo>
                    <a:lnTo>
                      <a:pt x="352" y="230"/>
                    </a:lnTo>
                    <a:lnTo>
                      <a:pt x="346" y="235"/>
                    </a:lnTo>
                    <a:lnTo>
                      <a:pt x="341" y="215"/>
                    </a:lnTo>
                    <a:lnTo>
                      <a:pt x="339" y="207"/>
                    </a:lnTo>
                    <a:lnTo>
                      <a:pt x="320" y="213"/>
                    </a:lnTo>
                    <a:lnTo>
                      <a:pt x="273" y="227"/>
                    </a:lnTo>
                    <a:lnTo>
                      <a:pt x="272" y="225"/>
                    </a:lnTo>
                    <a:lnTo>
                      <a:pt x="225" y="234"/>
                    </a:lnTo>
                    <a:lnTo>
                      <a:pt x="219" y="236"/>
                    </a:lnTo>
                    <a:lnTo>
                      <a:pt x="159" y="250"/>
                    </a:lnTo>
                    <a:lnTo>
                      <a:pt x="150" y="252"/>
                    </a:lnTo>
                    <a:lnTo>
                      <a:pt x="148" y="255"/>
                    </a:lnTo>
                    <a:lnTo>
                      <a:pt x="144" y="256"/>
                    </a:lnTo>
                    <a:lnTo>
                      <a:pt x="143" y="255"/>
                    </a:lnTo>
                    <a:lnTo>
                      <a:pt x="120" y="259"/>
                    </a:lnTo>
                    <a:lnTo>
                      <a:pt x="120" y="266"/>
                    </a:lnTo>
                    <a:lnTo>
                      <a:pt x="112" y="270"/>
                    </a:lnTo>
                    <a:lnTo>
                      <a:pt x="110" y="262"/>
                    </a:lnTo>
                    <a:lnTo>
                      <a:pt x="79" y="269"/>
                    </a:lnTo>
                    <a:lnTo>
                      <a:pt x="74" y="270"/>
                    </a:lnTo>
                    <a:lnTo>
                      <a:pt x="3" y="285"/>
                    </a:lnTo>
                    <a:lnTo>
                      <a:pt x="0" y="279"/>
                    </a:lnTo>
                    <a:lnTo>
                      <a:pt x="1" y="181"/>
                    </a:lnTo>
                    <a:lnTo>
                      <a:pt x="2" y="126"/>
                    </a:lnTo>
                    <a:lnTo>
                      <a:pt x="40" y="118"/>
                    </a:lnTo>
                    <a:lnTo>
                      <a:pt x="55" y="114"/>
                    </a:lnTo>
                    <a:lnTo>
                      <a:pt x="130" y="98"/>
                    </a:lnTo>
                    <a:lnTo>
                      <a:pt x="158" y="92"/>
                    </a:lnTo>
                    <a:lnTo>
                      <a:pt x="213" y="81"/>
                    </a:lnTo>
                    <a:lnTo>
                      <a:pt x="218" y="81"/>
                    </a:lnTo>
                    <a:lnTo>
                      <a:pt x="314" y="56"/>
                    </a:lnTo>
                    <a:lnTo>
                      <a:pt x="318" y="50"/>
                    </a:lnTo>
                    <a:lnTo>
                      <a:pt x="319" y="45"/>
                    </a:lnTo>
                    <a:lnTo>
                      <a:pt x="328" y="44"/>
                    </a:lnTo>
                    <a:lnTo>
                      <a:pt x="325" y="29"/>
                    </a:lnTo>
                    <a:lnTo>
                      <a:pt x="334" y="24"/>
                    </a:lnTo>
                    <a:lnTo>
                      <a:pt x="343" y="24"/>
                    </a:lnTo>
                    <a:lnTo>
                      <a:pt x="347" y="13"/>
                    </a:lnTo>
                    <a:lnTo>
                      <a:pt x="361" y="1"/>
                    </a:lnTo>
                    <a:lnTo>
                      <a:pt x="364" y="0"/>
                    </a:lnTo>
                    <a:lnTo>
                      <a:pt x="373" y="2"/>
                    </a:lnTo>
                    <a:lnTo>
                      <a:pt x="379" y="0"/>
                    </a:lnTo>
                    <a:lnTo>
                      <a:pt x="402" y="40"/>
                    </a:lnTo>
                    <a:lnTo>
                      <a:pt x="426" y="38"/>
                    </a:lnTo>
                    <a:lnTo>
                      <a:pt x="424" y="54"/>
                    </a:lnTo>
                    <a:lnTo>
                      <a:pt x="397" y="69"/>
                    </a:lnTo>
                    <a:lnTo>
                      <a:pt x="390" y="93"/>
                    </a:lnTo>
                    <a:lnTo>
                      <a:pt x="381" y="100"/>
                    </a:lnTo>
                    <a:lnTo>
                      <a:pt x="378" y="135"/>
                    </a:lnTo>
                    <a:lnTo>
                      <a:pt x="399" y="141"/>
                    </a:lnTo>
                    <a:lnTo>
                      <a:pt x="401" y="133"/>
                    </a:lnTo>
                    <a:lnTo>
                      <a:pt x="412" y="131"/>
                    </a:lnTo>
                    <a:lnTo>
                      <a:pt x="420" y="131"/>
                    </a:lnTo>
                    <a:lnTo>
                      <a:pt x="440" y="149"/>
                    </a:lnTo>
                    <a:lnTo>
                      <a:pt x="462" y="184"/>
                    </a:lnTo>
                    <a:lnTo>
                      <a:pt x="477" y="189"/>
                    </a:lnTo>
                    <a:lnTo>
                      <a:pt x="484" y="217"/>
                    </a:lnTo>
                    <a:lnTo>
                      <a:pt x="506" y="225"/>
                    </a:lnTo>
                    <a:lnTo>
                      <a:pt x="531" y="222"/>
                    </a:lnTo>
                    <a:lnTo>
                      <a:pt x="521" y="228"/>
                    </a:lnTo>
                    <a:lnTo>
                      <a:pt x="543" y="221"/>
                    </a:lnTo>
                    <a:lnTo>
                      <a:pt x="568" y="198"/>
                    </a:lnTo>
                    <a:lnTo>
                      <a:pt x="566" y="182"/>
                    </a:lnTo>
                    <a:lnTo>
                      <a:pt x="541" y="156"/>
                    </a:lnTo>
                    <a:lnTo>
                      <a:pt x="514" y="150"/>
                    </a:lnTo>
                    <a:lnTo>
                      <a:pt x="532" y="142"/>
                    </a:lnTo>
                    <a:lnTo>
                      <a:pt x="548" y="147"/>
                    </a:lnTo>
                    <a:lnTo>
                      <a:pt x="569" y="171"/>
                    </a:lnTo>
                    <a:lnTo>
                      <a:pt x="584" y="197"/>
                    </a:lnTo>
                    <a:lnTo>
                      <a:pt x="584" y="219"/>
                    </a:lnTo>
                    <a:lnTo>
                      <a:pt x="517" y="251"/>
                    </a:lnTo>
                    <a:lnTo>
                      <a:pt x="515" y="263"/>
                    </a:lnTo>
                    <a:lnTo>
                      <a:pt x="484" y="278"/>
                    </a:lnTo>
                    <a:lnTo>
                      <a:pt x="479" y="275"/>
                    </a:lnTo>
                    <a:lnTo>
                      <a:pt x="476" y="235"/>
                    </a:lnTo>
                    <a:lnTo>
                      <a:pt x="447" y="267"/>
                    </a:lnTo>
                    <a:lnTo>
                      <a:pt x="438" y="269"/>
                    </a:lnTo>
                    <a:lnTo>
                      <a:pt x="427" y="297"/>
                    </a:lnTo>
                    <a:lnTo>
                      <a:pt x="410" y="309"/>
                    </a:lnTo>
                    <a:lnTo>
                      <a:pt x="397" y="274"/>
                    </a:lnTo>
                    <a:lnTo>
                      <a:pt x="387" y="272"/>
                    </a:lnTo>
                    <a:lnTo>
                      <a:pt x="380" y="267"/>
                    </a:lnTo>
                    <a:lnTo>
                      <a:pt x="372" y="259"/>
                    </a:lnTo>
                    <a:lnTo>
                      <a:pt x="362" y="257"/>
                    </a:lnTo>
                    <a:close/>
                    <a:moveTo>
                      <a:pt x="495" y="300"/>
                    </a:moveTo>
                    <a:lnTo>
                      <a:pt x="500" y="290"/>
                    </a:lnTo>
                    <a:lnTo>
                      <a:pt x="505" y="301"/>
                    </a:lnTo>
                    <a:lnTo>
                      <a:pt x="501" y="303"/>
                    </a:lnTo>
                    <a:lnTo>
                      <a:pt x="511" y="303"/>
                    </a:lnTo>
                    <a:lnTo>
                      <a:pt x="520" y="313"/>
                    </a:lnTo>
                    <a:lnTo>
                      <a:pt x="480" y="326"/>
                    </a:lnTo>
                    <a:lnTo>
                      <a:pt x="477" y="335"/>
                    </a:lnTo>
                    <a:lnTo>
                      <a:pt x="462" y="327"/>
                    </a:lnTo>
                    <a:lnTo>
                      <a:pt x="472" y="324"/>
                    </a:lnTo>
                    <a:lnTo>
                      <a:pt x="476" y="330"/>
                    </a:lnTo>
                    <a:lnTo>
                      <a:pt x="475" y="317"/>
                    </a:lnTo>
                    <a:lnTo>
                      <a:pt x="484" y="297"/>
                    </a:lnTo>
                    <a:lnTo>
                      <a:pt x="493" y="290"/>
                    </a:lnTo>
                    <a:lnTo>
                      <a:pt x="495" y="300"/>
                    </a:lnTo>
                    <a:close/>
                    <a:moveTo>
                      <a:pt x="593" y="300"/>
                    </a:moveTo>
                    <a:lnTo>
                      <a:pt x="597" y="296"/>
                    </a:lnTo>
                    <a:lnTo>
                      <a:pt x="593" y="294"/>
                    </a:lnTo>
                    <a:lnTo>
                      <a:pt x="586" y="305"/>
                    </a:lnTo>
                    <a:lnTo>
                      <a:pt x="591" y="292"/>
                    </a:lnTo>
                    <a:lnTo>
                      <a:pt x="586" y="284"/>
                    </a:lnTo>
                    <a:lnTo>
                      <a:pt x="605" y="301"/>
                    </a:lnTo>
                    <a:lnTo>
                      <a:pt x="607" y="310"/>
                    </a:lnTo>
                    <a:lnTo>
                      <a:pt x="586" y="319"/>
                    </a:lnTo>
                    <a:lnTo>
                      <a:pt x="568" y="317"/>
                    </a:lnTo>
                    <a:lnTo>
                      <a:pt x="567" y="311"/>
                    </a:lnTo>
                    <a:lnTo>
                      <a:pt x="585" y="310"/>
                    </a:lnTo>
                    <a:lnTo>
                      <a:pt x="593" y="300"/>
                    </a:lnTo>
                    <a:close/>
                  </a:path>
                </a:pathLst>
              </a:custGeom>
              <a:solidFill>
                <a:schemeClr val="bg1"/>
              </a:solidFill>
              <a:ln w="4826">
                <a:solidFill>
                  <a:srgbClr val="6E6E6E"/>
                </a:solidFill>
                <a:prstDash val="solid"/>
                <a:round/>
                <a:headEnd/>
                <a:tailEnd/>
              </a:ln>
            </p:spPr>
            <p:txBody>
              <a:bodyPr/>
              <a:lstStyle/>
              <a:p>
                <a:endParaRPr lang="en-US"/>
              </a:p>
            </p:txBody>
          </p:sp>
          <p:sp>
            <p:nvSpPr>
              <p:cNvPr id="21" name="Freeform 17" descr="Light downward diagonal">
                <a:extLst>
                  <a:ext uri="{FF2B5EF4-FFF2-40B4-BE49-F238E27FC236}">
                    <a16:creationId xmlns:a16="http://schemas.microsoft.com/office/drawing/2014/main" id="{9EE46C1D-DE62-466F-953E-0D9C3AEB4B9A}"/>
                  </a:ext>
                </a:extLst>
              </p:cNvPr>
              <p:cNvSpPr>
                <a:spLocks/>
              </p:cNvSpPr>
              <p:nvPr/>
            </p:nvSpPr>
            <p:spPr bwMode="auto">
              <a:xfrm>
                <a:off x="3582988" y="3349625"/>
                <a:ext cx="1150937" cy="576263"/>
              </a:xfrm>
              <a:custGeom>
                <a:avLst/>
                <a:gdLst>
                  <a:gd name="T0" fmla="*/ 256204 w 1451"/>
                  <a:gd name="T1" fmla="*/ 472933 h 725"/>
                  <a:gd name="T2" fmla="*/ 187196 w 1451"/>
                  <a:gd name="T3" fmla="*/ 367219 h 725"/>
                  <a:gd name="T4" fmla="*/ 0 w 1451"/>
                  <a:gd name="T5" fmla="*/ 352911 h 725"/>
                  <a:gd name="T6" fmla="*/ 15071 w 1451"/>
                  <a:gd name="T7" fmla="*/ 176456 h 725"/>
                  <a:gd name="T8" fmla="*/ 162607 w 1451"/>
                  <a:gd name="T9" fmla="*/ 11128 h 725"/>
                  <a:gd name="T10" fmla="*/ 521134 w 1451"/>
                  <a:gd name="T11" fmla="*/ 33384 h 725"/>
                  <a:gd name="T12" fmla="*/ 744024 w 1451"/>
                  <a:gd name="T13" fmla="*/ 50870 h 725"/>
                  <a:gd name="T14" fmla="*/ 783684 w 1451"/>
                  <a:gd name="T15" fmla="*/ 69152 h 725"/>
                  <a:gd name="T16" fmla="*/ 802721 w 1451"/>
                  <a:gd name="T17" fmla="*/ 82664 h 725"/>
                  <a:gd name="T18" fmla="*/ 816205 w 1451"/>
                  <a:gd name="T19" fmla="*/ 66767 h 725"/>
                  <a:gd name="T20" fmla="*/ 837622 w 1451"/>
                  <a:gd name="T21" fmla="*/ 66767 h 725"/>
                  <a:gd name="T22" fmla="*/ 866177 w 1451"/>
                  <a:gd name="T23" fmla="*/ 66767 h 725"/>
                  <a:gd name="T24" fmla="*/ 890767 w 1451"/>
                  <a:gd name="T25" fmla="*/ 66767 h 725"/>
                  <a:gd name="T26" fmla="*/ 903458 w 1451"/>
                  <a:gd name="T27" fmla="*/ 75510 h 725"/>
                  <a:gd name="T28" fmla="*/ 932806 w 1451"/>
                  <a:gd name="T29" fmla="*/ 85843 h 725"/>
                  <a:gd name="T30" fmla="*/ 941532 w 1451"/>
                  <a:gd name="T31" fmla="*/ 90612 h 725"/>
                  <a:gd name="T32" fmla="*/ 965328 w 1451"/>
                  <a:gd name="T33" fmla="*/ 102535 h 725"/>
                  <a:gd name="T34" fmla="*/ 966914 w 1451"/>
                  <a:gd name="T35" fmla="*/ 112868 h 725"/>
                  <a:gd name="T36" fmla="*/ 983571 w 1451"/>
                  <a:gd name="T37" fmla="*/ 128765 h 725"/>
                  <a:gd name="T38" fmla="*/ 1007367 w 1451"/>
                  <a:gd name="T39" fmla="*/ 138303 h 725"/>
                  <a:gd name="T40" fmla="*/ 1004195 w 1451"/>
                  <a:gd name="T41" fmla="*/ 158969 h 725"/>
                  <a:gd name="T42" fmla="*/ 1016093 w 1451"/>
                  <a:gd name="T43" fmla="*/ 174866 h 725"/>
                  <a:gd name="T44" fmla="*/ 1022438 w 1451"/>
                  <a:gd name="T45" fmla="*/ 198711 h 725"/>
                  <a:gd name="T46" fmla="*/ 1031957 w 1451"/>
                  <a:gd name="T47" fmla="*/ 221762 h 725"/>
                  <a:gd name="T48" fmla="*/ 1037509 w 1451"/>
                  <a:gd name="T49" fmla="*/ 238454 h 725"/>
                  <a:gd name="T50" fmla="*/ 1046234 w 1451"/>
                  <a:gd name="T51" fmla="*/ 268658 h 725"/>
                  <a:gd name="T52" fmla="*/ 1046234 w 1451"/>
                  <a:gd name="T53" fmla="*/ 282170 h 725"/>
                  <a:gd name="T54" fmla="*/ 1047821 w 1451"/>
                  <a:gd name="T55" fmla="*/ 302041 h 725"/>
                  <a:gd name="T56" fmla="*/ 1059719 w 1451"/>
                  <a:gd name="T57" fmla="*/ 306810 h 725"/>
                  <a:gd name="T58" fmla="*/ 1066858 w 1451"/>
                  <a:gd name="T59" fmla="*/ 315554 h 725"/>
                  <a:gd name="T60" fmla="*/ 1072410 w 1451"/>
                  <a:gd name="T61" fmla="*/ 347347 h 725"/>
                  <a:gd name="T62" fmla="*/ 1068444 w 1451"/>
                  <a:gd name="T63" fmla="*/ 360860 h 725"/>
                  <a:gd name="T64" fmla="*/ 1074790 w 1451"/>
                  <a:gd name="T65" fmla="*/ 368808 h 725"/>
                  <a:gd name="T66" fmla="*/ 1077169 w 1451"/>
                  <a:gd name="T67" fmla="*/ 397423 h 725"/>
                  <a:gd name="T68" fmla="*/ 1078756 w 1451"/>
                  <a:gd name="T69" fmla="*/ 425242 h 725"/>
                  <a:gd name="T70" fmla="*/ 1090654 w 1451"/>
                  <a:gd name="T71" fmla="*/ 464985 h 725"/>
                  <a:gd name="T72" fmla="*/ 1100172 w 1451"/>
                  <a:gd name="T73" fmla="*/ 481676 h 725"/>
                  <a:gd name="T74" fmla="*/ 1104138 w 1451"/>
                  <a:gd name="T75" fmla="*/ 480882 h 725"/>
                  <a:gd name="T76" fmla="*/ 1107311 w 1451"/>
                  <a:gd name="T77" fmla="*/ 511086 h 725"/>
                  <a:gd name="T78" fmla="*/ 1104931 w 1451"/>
                  <a:gd name="T79" fmla="*/ 520624 h 725"/>
                  <a:gd name="T80" fmla="*/ 1130314 w 1451"/>
                  <a:gd name="T81" fmla="*/ 536521 h 725"/>
                  <a:gd name="T82" fmla="*/ 1140625 w 1451"/>
                  <a:gd name="T83" fmla="*/ 557982 h 725"/>
                  <a:gd name="T84" fmla="*/ 1143005 w 1451"/>
                  <a:gd name="T85" fmla="*/ 569904 h 725"/>
                  <a:gd name="T86" fmla="*/ 1088274 w 1451"/>
                  <a:gd name="T87" fmla="*/ 576263 h 725"/>
                  <a:gd name="T88" fmla="*/ 951843 w 1451"/>
                  <a:gd name="T89" fmla="*/ 575468 h 725"/>
                  <a:gd name="T90" fmla="*/ 801135 w 1451"/>
                  <a:gd name="T91" fmla="*/ 572289 h 725"/>
                  <a:gd name="T92" fmla="*/ 648840 w 1451"/>
                  <a:gd name="T93" fmla="*/ 569109 h 725"/>
                  <a:gd name="T94" fmla="*/ 498924 w 1451"/>
                  <a:gd name="T95" fmla="*/ 562751 h 725"/>
                  <a:gd name="T96" fmla="*/ 336318 w 1451"/>
                  <a:gd name="T97" fmla="*/ 554007 h 7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1"/>
                  <a:gd name="T148" fmla="*/ 0 h 725"/>
                  <a:gd name="T149" fmla="*/ 1451 w 1451"/>
                  <a:gd name="T150" fmla="*/ 725 h 7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1" h="725">
                    <a:moveTo>
                      <a:pt x="424" y="697"/>
                    </a:moveTo>
                    <a:lnTo>
                      <a:pt x="317" y="691"/>
                    </a:lnTo>
                    <a:lnTo>
                      <a:pt x="322" y="614"/>
                    </a:lnTo>
                    <a:lnTo>
                      <a:pt x="323" y="595"/>
                    </a:lnTo>
                    <a:lnTo>
                      <a:pt x="327" y="536"/>
                    </a:lnTo>
                    <a:lnTo>
                      <a:pt x="327" y="525"/>
                    </a:lnTo>
                    <a:lnTo>
                      <a:pt x="331" y="469"/>
                    </a:lnTo>
                    <a:lnTo>
                      <a:pt x="236" y="462"/>
                    </a:lnTo>
                    <a:lnTo>
                      <a:pt x="231" y="462"/>
                    </a:lnTo>
                    <a:lnTo>
                      <a:pt x="111" y="453"/>
                    </a:lnTo>
                    <a:lnTo>
                      <a:pt x="79" y="451"/>
                    </a:lnTo>
                    <a:lnTo>
                      <a:pt x="0" y="444"/>
                    </a:lnTo>
                    <a:lnTo>
                      <a:pt x="6" y="357"/>
                    </a:lnTo>
                    <a:lnTo>
                      <a:pt x="9" y="318"/>
                    </a:lnTo>
                    <a:lnTo>
                      <a:pt x="13" y="289"/>
                    </a:lnTo>
                    <a:lnTo>
                      <a:pt x="19" y="222"/>
                    </a:lnTo>
                    <a:lnTo>
                      <a:pt x="29" y="85"/>
                    </a:lnTo>
                    <a:lnTo>
                      <a:pt x="37" y="0"/>
                    </a:lnTo>
                    <a:lnTo>
                      <a:pt x="126" y="8"/>
                    </a:lnTo>
                    <a:lnTo>
                      <a:pt x="205" y="14"/>
                    </a:lnTo>
                    <a:lnTo>
                      <a:pt x="240" y="17"/>
                    </a:lnTo>
                    <a:lnTo>
                      <a:pt x="353" y="26"/>
                    </a:lnTo>
                    <a:lnTo>
                      <a:pt x="491" y="34"/>
                    </a:lnTo>
                    <a:lnTo>
                      <a:pt x="657" y="42"/>
                    </a:lnTo>
                    <a:lnTo>
                      <a:pt x="765" y="46"/>
                    </a:lnTo>
                    <a:lnTo>
                      <a:pt x="810" y="48"/>
                    </a:lnTo>
                    <a:lnTo>
                      <a:pt x="931" y="52"/>
                    </a:lnTo>
                    <a:lnTo>
                      <a:pt x="938" y="64"/>
                    </a:lnTo>
                    <a:lnTo>
                      <a:pt x="949" y="68"/>
                    </a:lnTo>
                    <a:lnTo>
                      <a:pt x="961" y="77"/>
                    </a:lnTo>
                    <a:lnTo>
                      <a:pt x="984" y="87"/>
                    </a:lnTo>
                    <a:lnTo>
                      <a:pt x="988" y="87"/>
                    </a:lnTo>
                    <a:lnTo>
                      <a:pt x="991" y="91"/>
                    </a:lnTo>
                    <a:lnTo>
                      <a:pt x="991" y="94"/>
                    </a:lnTo>
                    <a:lnTo>
                      <a:pt x="1005" y="104"/>
                    </a:lnTo>
                    <a:lnTo>
                      <a:pt x="1012" y="104"/>
                    </a:lnTo>
                    <a:lnTo>
                      <a:pt x="1017" y="102"/>
                    </a:lnTo>
                    <a:lnTo>
                      <a:pt x="1022" y="98"/>
                    </a:lnTo>
                    <a:lnTo>
                      <a:pt x="1029" y="90"/>
                    </a:lnTo>
                    <a:lnTo>
                      <a:pt x="1029" y="84"/>
                    </a:lnTo>
                    <a:lnTo>
                      <a:pt x="1041" y="82"/>
                    </a:lnTo>
                    <a:lnTo>
                      <a:pt x="1044" y="86"/>
                    </a:lnTo>
                    <a:lnTo>
                      <a:pt x="1048" y="86"/>
                    </a:lnTo>
                    <a:lnTo>
                      <a:pt x="1056" y="84"/>
                    </a:lnTo>
                    <a:lnTo>
                      <a:pt x="1062" y="89"/>
                    </a:lnTo>
                    <a:lnTo>
                      <a:pt x="1071" y="84"/>
                    </a:lnTo>
                    <a:lnTo>
                      <a:pt x="1081" y="87"/>
                    </a:lnTo>
                    <a:lnTo>
                      <a:pt x="1092" y="84"/>
                    </a:lnTo>
                    <a:lnTo>
                      <a:pt x="1095" y="85"/>
                    </a:lnTo>
                    <a:lnTo>
                      <a:pt x="1100" y="86"/>
                    </a:lnTo>
                    <a:lnTo>
                      <a:pt x="1110" y="83"/>
                    </a:lnTo>
                    <a:lnTo>
                      <a:pt x="1123" y="84"/>
                    </a:lnTo>
                    <a:lnTo>
                      <a:pt x="1130" y="87"/>
                    </a:lnTo>
                    <a:lnTo>
                      <a:pt x="1134" y="87"/>
                    </a:lnTo>
                    <a:lnTo>
                      <a:pt x="1136" y="90"/>
                    </a:lnTo>
                    <a:lnTo>
                      <a:pt x="1139" y="95"/>
                    </a:lnTo>
                    <a:lnTo>
                      <a:pt x="1147" y="99"/>
                    </a:lnTo>
                    <a:lnTo>
                      <a:pt x="1151" y="105"/>
                    </a:lnTo>
                    <a:lnTo>
                      <a:pt x="1170" y="108"/>
                    </a:lnTo>
                    <a:lnTo>
                      <a:pt x="1176" y="108"/>
                    </a:lnTo>
                    <a:lnTo>
                      <a:pt x="1178" y="109"/>
                    </a:lnTo>
                    <a:lnTo>
                      <a:pt x="1177" y="115"/>
                    </a:lnTo>
                    <a:lnTo>
                      <a:pt x="1178" y="116"/>
                    </a:lnTo>
                    <a:lnTo>
                      <a:pt x="1187" y="114"/>
                    </a:lnTo>
                    <a:lnTo>
                      <a:pt x="1203" y="121"/>
                    </a:lnTo>
                    <a:lnTo>
                      <a:pt x="1203" y="125"/>
                    </a:lnTo>
                    <a:lnTo>
                      <a:pt x="1206" y="128"/>
                    </a:lnTo>
                    <a:lnTo>
                      <a:pt x="1217" y="129"/>
                    </a:lnTo>
                    <a:lnTo>
                      <a:pt x="1222" y="131"/>
                    </a:lnTo>
                    <a:lnTo>
                      <a:pt x="1222" y="135"/>
                    </a:lnTo>
                    <a:lnTo>
                      <a:pt x="1218" y="139"/>
                    </a:lnTo>
                    <a:lnTo>
                      <a:pt x="1219" y="142"/>
                    </a:lnTo>
                    <a:lnTo>
                      <a:pt x="1231" y="154"/>
                    </a:lnTo>
                    <a:lnTo>
                      <a:pt x="1232" y="161"/>
                    </a:lnTo>
                    <a:lnTo>
                      <a:pt x="1237" y="165"/>
                    </a:lnTo>
                    <a:lnTo>
                      <a:pt x="1240" y="162"/>
                    </a:lnTo>
                    <a:lnTo>
                      <a:pt x="1246" y="161"/>
                    </a:lnTo>
                    <a:lnTo>
                      <a:pt x="1254" y="169"/>
                    </a:lnTo>
                    <a:lnTo>
                      <a:pt x="1263" y="168"/>
                    </a:lnTo>
                    <a:lnTo>
                      <a:pt x="1270" y="174"/>
                    </a:lnTo>
                    <a:lnTo>
                      <a:pt x="1270" y="180"/>
                    </a:lnTo>
                    <a:lnTo>
                      <a:pt x="1267" y="185"/>
                    </a:lnTo>
                    <a:lnTo>
                      <a:pt x="1268" y="192"/>
                    </a:lnTo>
                    <a:lnTo>
                      <a:pt x="1266" y="200"/>
                    </a:lnTo>
                    <a:lnTo>
                      <a:pt x="1271" y="204"/>
                    </a:lnTo>
                    <a:lnTo>
                      <a:pt x="1275" y="211"/>
                    </a:lnTo>
                    <a:lnTo>
                      <a:pt x="1279" y="215"/>
                    </a:lnTo>
                    <a:lnTo>
                      <a:pt x="1281" y="220"/>
                    </a:lnTo>
                    <a:lnTo>
                      <a:pt x="1279" y="227"/>
                    </a:lnTo>
                    <a:lnTo>
                      <a:pt x="1276" y="230"/>
                    </a:lnTo>
                    <a:lnTo>
                      <a:pt x="1277" y="241"/>
                    </a:lnTo>
                    <a:lnTo>
                      <a:pt x="1289" y="250"/>
                    </a:lnTo>
                    <a:lnTo>
                      <a:pt x="1291" y="267"/>
                    </a:lnTo>
                    <a:lnTo>
                      <a:pt x="1296" y="272"/>
                    </a:lnTo>
                    <a:lnTo>
                      <a:pt x="1297" y="278"/>
                    </a:lnTo>
                    <a:lnTo>
                      <a:pt x="1301" y="279"/>
                    </a:lnTo>
                    <a:lnTo>
                      <a:pt x="1305" y="282"/>
                    </a:lnTo>
                    <a:lnTo>
                      <a:pt x="1311" y="286"/>
                    </a:lnTo>
                    <a:lnTo>
                      <a:pt x="1311" y="295"/>
                    </a:lnTo>
                    <a:lnTo>
                      <a:pt x="1308" y="300"/>
                    </a:lnTo>
                    <a:lnTo>
                      <a:pt x="1313" y="309"/>
                    </a:lnTo>
                    <a:lnTo>
                      <a:pt x="1322" y="324"/>
                    </a:lnTo>
                    <a:lnTo>
                      <a:pt x="1319" y="333"/>
                    </a:lnTo>
                    <a:lnTo>
                      <a:pt x="1319" y="338"/>
                    </a:lnTo>
                    <a:lnTo>
                      <a:pt x="1321" y="343"/>
                    </a:lnTo>
                    <a:lnTo>
                      <a:pt x="1315" y="346"/>
                    </a:lnTo>
                    <a:lnTo>
                      <a:pt x="1315" y="348"/>
                    </a:lnTo>
                    <a:lnTo>
                      <a:pt x="1319" y="355"/>
                    </a:lnTo>
                    <a:lnTo>
                      <a:pt x="1316" y="368"/>
                    </a:lnTo>
                    <a:lnTo>
                      <a:pt x="1321" y="372"/>
                    </a:lnTo>
                    <a:lnTo>
                      <a:pt x="1320" y="374"/>
                    </a:lnTo>
                    <a:lnTo>
                      <a:pt x="1321" y="380"/>
                    </a:lnTo>
                    <a:lnTo>
                      <a:pt x="1327" y="384"/>
                    </a:lnTo>
                    <a:lnTo>
                      <a:pt x="1334" y="381"/>
                    </a:lnTo>
                    <a:lnTo>
                      <a:pt x="1336" y="383"/>
                    </a:lnTo>
                    <a:lnTo>
                      <a:pt x="1336" y="386"/>
                    </a:lnTo>
                    <a:lnTo>
                      <a:pt x="1332" y="391"/>
                    </a:lnTo>
                    <a:lnTo>
                      <a:pt x="1334" y="393"/>
                    </a:lnTo>
                    <a:lnTo>
                      <a:pt x="1343" y="395"/>
                    </a:lnTo>
                    <a:lnTo>
                      <a:pt x="1345" y="397"/>
                    </a:lnTo>
                    <a:lnTo>
                      <a:pt x="1345" y="412"/>
                    </a:lnTo>
                    <a:lnTo>
                      <a:pt x="1344" y="425"/>
                    </a:lnTo>
                    <a:lnTo>
                      <a:pt x="1353" y="433"/>
                    </a:lnTo>
                    <a:lnTo>
                      <a:pt x="1352" y="437"/>
                    </a:lnTo>
                    <a:lnTo>
                      <a:pt x="1350" y="432"/>
                    </a:lnTo>
                    <a:lnTo>
                      <a:pt x="1346" y="433"/>
                    </a:lnTo>
                    <a:lnTo>
                      <a:pt x="1350" y="451"/>
                    </a:lnTo>
                    <a:lnTo>
                      <a:pt x="1347" y="454"/>
                    </a:lnTo>
                    <a:lnTo>
                      <a:pt x="1349" y="457"/>
                    </a:lnTo>
                    <a:lnTo>
                      <a:pt x="1358" y="460"/>
                    </a:lnTo>
                    <a:lnTo>
                      <a:pt x="1358" y="463"/>
                    </a:lnTo>
                    <a:lnTo>
                      <a:pt x="1355" y="464"/>
                    </a:lnTo>
                    <a:lnTo>
                      <a:pt x="1358" y="476"/>
                    </a:lnTo>
                    <a:lnTo>
                      <a:pt x="1354" y="486"/>
                    </a:lnTo>
                    <a:lnTo>
                      <a:pt x="1358" y="493"/>
                    </a:lnTo>
                    <a:lnTo>
                      <a:pt x="1358" y="500"/>
                    </a:lnTo>
                    <a:lnTo>
                      <a:pt x="1361" y="506"/>
                    </a:lnTo>
                    <a:lnTo>
                      <a:pt x="1362" y="522"/>
                    </a:lnTo>
                    <a:lnTo>
                      <a:pt x="1362" y="529"/>
                    </a:lnTo>
                    <a:lnTo>
                      <a:pt x="1360" y="535"/>
                    </a:lnTo>
                    <a:lnTo>
                      <a:pt x="1359" y="546"/>
                    </a:lnTo>
                    <a:lnTo>
                      <a:pt x="1355" y="560"/>
                    </a:lnTo>
                    <a:lnTo>
                      <a:pt x="1374" y="580"/>
                    </a:lnTo>
                    <a:lnTo>
                      <a:pt x="1375" y="585"/>
                    </a:lnTo>
                    <a:lnTo>
                      <a:pt x="1374" y="592"/>
                    </a:lnTo>
                    <a:lnTo>
                      <a:pt x="1374" y="600"/>
                    </a:lnTo>
                    <a:lnTo>
                      <a:pt x="1378" y="605"/>
                    </a:lnTo>
                    <a:lnTo>
                      <a:pt x="1387" y="606"/>
                    </a:lnTo>
                    <a:lnTo>
                      <a:pt x="1387" y="598"/>
                    </a:lnTo>
                    <a:lnTo>
                      <a:pt x="1389" y="597"/>
                    </a:lnTo>
                    <a:lnTo>
                      <a:pt x="1391" y="599"/>
                    </a:lnTo>
                    <a:lnTo>
                      <a:pt x="1392" y="605"/>
                    </a:lnTo>
                    <a:lnTo>
                      <a:pt x="1388" y="610"/>
                    </a:lnTo>
                    <a:lnTo>
                      <a:pt x="1385" y="615"/>
                    </a:lnTo>
                    <a:lnTo>
                      <a:pt x="1396" y="635"/>
                    </a:lnTo>
                    <a:lnTo>
                      <a:pt x="1396" y="643"/>
                    </a:lnTo>
                    <a:lnTo>
                      <a:pt x="1399" y="646"/>
                    </a:lnTo>
                    <a:lnTo>
                      <a:pt x="1399" y="649"/>
                    </a:lnTo>
                    <a:lnTo>
                      <a:pt x="1395" y="651"/>
                    </a:lnTo>
                    <a:lnTo>
                      <a:pt x="1393" y="655"/>
                    </a:lnTo>
                    <a:lnTo>
                      <a:pt x="1403" y="655"/>
                    </a:lnTo>
                    <a:lnTo>
                      <a:pt x="1411" y="664"/>
                    </a:lnTo>
                    <a:lnTo>
                      <a:pt x="1422" y="673"/>
                    </a:lnTo>
                    <a:lnTo>
                      <a:pt x="1425" y="675"/>
                    </a:lnTo>
                    <a:lnTo>
                      <a:pt x="1426" y="685"/>
                    </a:lnTo>
                    <a:lnTo>
                      <a:pt x="1432" y="694"/>
                    </a:lnTo>
                    <a:lnTo>
                      <a:pt x="1437" y="697"/>
                    </a:lnTo>
                    <a:lnTo>
                      <a:pt x="1438" y="702"/>
                    </a:lnTo>
                    <a:lnTo>
                      <a:pt x="1435" y="705"/>
                    </a:lnTo>
                    <a:lnTo>
                      <a:pt x="1434" y="712"/>
                    </a:lnTo>
                    <a:lnTo>
                      <a:pt x="1437" y="713"/>
                    </a:lnTo>
                    <a:lnTo>
                      <a:pt x="1441" y="717"/>
                    </a:lnTo>
                    <a:lnTo>
                      <a:pt x="1445" y="718"/>
                    </a:lnTo>
                    <a:lnTo>
                      <a:pt x="1451" y="723"/>
                    </a:lnTo>
                    <a:lnTo>
                      <a:pt x="1448" y="725"/>
                    </a:lnTo>
                    <a:lnTo>
                      <a:pt x="1372" y="725"/>
                    </a:lnTo>
                    <a:lnTo>
                      <a:pt x="1335" y="725"/>
                    </a:lnTo>
                    <a:lnTo>
                      <a:pt x="1294" y="725"/>
                    </a:lnTo>
                    <a:lnTo>
                      <a:pt x="1259" y="725"/>
                    </a:lnTo>
                    <a:lnTo>
                      <a:pt x="1200" y="724"/>
                    </a:lnTo>
                    <a:lnTo>
                      <a:pt x="1181" y="724"/>
                    </a:lnTo>
                    <a:lnTo>
                      <a:pt x="1105" y="723"/>
                    </a:lnTo>
                    <a:lnTo>
                      <a:pt x="1029" y="720"/>
                    </a:lnTo>
                    <a:lnTo>
                      <a:pt x="1010" y="720"/>
                    </a:lnTo>
                    <a:lnTo>
                      <a:pt x="953" y="719"/>
                    </a:lnTo>
                    <a:lnTo>
                      <a:pt x="913" y="718"/>
                    </a:lnTo>
                    <a:lnTo>
                      <a:pt x="877" y="717"/>
                    </a:lnTo>
                    <a:lnTo>
                      <a:pt x="818" y="716"/>
                    </a:lnTo>
                    <a:lnTo>
                      <a:pt x="800" y="714"/>
                    </a:lnTo>
                    <a:lnTo>
                      <a:pt x="724" y="711"/>
                    </a:lnTo>
                    <a:lnTo>
                      <a:pt x="631" y="708"/>
                    </a:lnTo>
                    <a:lnTo>
                      <a:pt x="629" y="708"/>
                    </a:lnTo>
                    <a:lnTo>
                      <a:pt x="538" y="704"/>
                    </a:lnTo>
                    <a:lnTo>
                      <a:pt x="535" y="703"/>
                    </a:lnTo>
                    <a:lnTo>
                      <a:pt x="439" y="698"/>
                    </a:lnTo>
                    <a:lnTo>
                      <a:pt x="424" y="697"/>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5638C8F6-0416-42EF-AAA9-C8FF95CED07E}"/>
                  </a:ext>
                </a:extLst>
              </p:cNvPr>
              <p:cNvSpPr>
                <a:spLocks noEditPoints="1"/>
              </p:cNvSpPr>
              <p:nvPr/>
            </p:nvSpPr>
            <p:spPr bwMode="auto">
              <a:xfrm>
                <a:off x="6732588" y="2706688"/>
                <a:ext cx="1050925" cy="798512"/>
              </a:xfrm>
              <a:custGeom>
                <a:avLst/>
                <a:gdLst>
                  <a:gd name="T0" fmla="*/ 69850 w 1324"/>
                  <a:gd name="T1" fmla="*/ 570139 h 1007"/>
                  <a:gd name="T2" fmla="*/ 88900 w 1324"/>
                  <a:gd name="T3" fmla="*/ 486878 h 1007"/>
                  <a:gd name="T4" fmla="*/ 58738 w 1324"/>
                  <a:gd name="T5" fmla="*/ 447230 h 1007"/>
                  <a:gd name="T6" fmla="*/ 245269 w 1324"/>
                  <a:gd name="T7" fmla="*/ 417098 h 1007"/>
                  <a:gd name="T8" fmla="*/ 349250 w 1324"/>
                  <a:gd name="T9" fmla="*/ 381414 h 1007"/>
                  <a:gd name="T10" fmla="*/ 405606 w 1324"/>
                  <a:gd name="T11" fmla="*/ 314806 h 1007"/>
                  <a:gd name="T12" fmla="*/ 400844 w 1324"/>
                  <a:gd name="T13" fmla="*/ 261677 h 1007"/>
                  <a:gd name="T14" fmla="*/ 365919 w 1324"/>
                  <a:gd name="T15" fmla="*/ 238681 h 1007"/>
                  <a:gd name="T16" fmla="*/ 504825 w 1324"/>
                  <a:gd name="T17" fmla="*/ 56300 h 1007"/>
                  <a:gd name="T18" fmla="*/ 700088 w 1324"/>
                  <a:gd name="T19" fmla="*/ 3965 h 1007"/>
                  <a:gd name="T20" fmla="*/ 709613 w 1324"/>
                  <a:gd name="T21" fmla="*/ 34890 h 1007"/>
                  <a:gd name="T22" fmla="*/ 711994 w 1324"/>
                  <a:gd name="T23" fmla="*/ 64230 h 1007"/>
                  <a:gd name="T24" fmla="*/ 719931 w 1324"/>
                  <a:gd name="T25" fmla="*/ 77710 h 1007"/>
                  <a:gd name="T26" fmla="*/ 735806 w 1324"/>
                  <a:gd name="T27" fmla="*/ 126874 h 1007"/>
                  <a:gd name="T28" fmla="*/ 729456 w 1324"/>
                  <a:gd name="T29" fmla="*/ 155420 h 1007"/>
                  <a:gd name="T30" fmla="*/ 732631 w 1324"/>
                  <a:gd name="T31" fmla="*/ 176037 h 1007"/>
                  <a:gd name="T32" fmla="*/ 748506 w 1324"/>
                  <a:gd name="T33" fmla="*/ 209342 h 1007"/>
                  <a:gd name="T34" fmla="*/ 749300 w 1324"/>
                  <a:gd name="T35" fmla="*/ 245025 h 1007"/>
                  <a:gd name="T36" fmla="*/ 762794 w 1324"/>
                  <a:gd name="T37" fmla="*/ 235509 h 1007"/>
                  <a:gd name="T38" fmla="*/ 774700 w 1324"/>
                  <a:gd name="T39" fmla="*/ 251369 h 1007"/>
                  <a:gd name="T40" fmla="*/ 796925 w 1324"/>
                  <a:gd name="T41" fmla="*/ 375071 h 1007"/>
                  <a:gd name="T42" fmla="*/ 802481 w 1324"/>
                  <a:gd name="T43" fmla="*/ 505909 h 1007"/>
                  <a:gd name="T44" fmla="*/ 826294 w 1324"/>
                  <a:gd name="T45" fmla="*/ 629611 h 1007"/>
                  <a:gd name="T46" fmla="*/ 826294 w 1324"/>
                  <a:gd name="T47" fmla="*/ 693048 h 1007"/>
                  <a:gd name="T48" fmla="*/ 800100 w 1324"/>
                  <a:gd name="T49" fmla="*/ 738247 h 1007"/>
                  <a:gd name="T50" fmla="*/ 796925 w 1324"/>
                  <a:gd name="T51" fmla="*/ 723181 h 1007"/>
                  <a:gd name="T52" fmla="*/ 750094 w 1324"/>
                  <a:gd name="T53" fmla="*/ 691462 h 1007"/>
                  <a:gd name="T54" fmla="*/ 677069 w 1324"/>
                  <a:gd name="T55" fmla="*/ 662123 h 1007"/>
                  <a:gd name="T56" fmla="*/ 664369 w 1324"/>
                  <a:gd name="T57" fmla="*/ 655779 h 1007"/>
                  <a:gd name="T58" fmla="*/ 643731 w 1324"/>
                  <a:gd name="T59" fmla="*/ 650228 h 1007"/>
                  <a:gd name="T60" fmla="*/ 621506 w 1324"/>
                  <a:gd name="T61" fmla="*/ 633576 h 1007"/>
                  <a:gd name="T62" fmla="*/ 618331 w 1324"/>
                  <a:gd name="T63" fmla="*/ 612166 h 1007"/>
                  <a:gd name="T64" fmla="*/ 611981 w 1324"/>
                  <a:gd name="T65" fmla="*/ 597100 h 1007"/>
                  <a:gd name="T66" fmla="*/ 598488 w 1324"/>
                  <a:gd name="T67" fmla="*/ 590756 h 1007"/>
                  <a:gd name="T68" fmla="*/ 571500 w 1324"/>
                  <a:gd name="T69" fmla="*/ 574104 h 1007"/>
                  <a:gd name="T70" fmla="*/ 469900 w 1324"/>
                  <a:gd name="T71" fmla="*/ 594721 h 1007"/>
                  <a:gd name="T72" fmla="*/ 282575 w 1324"/>
                  <a:gd name="T73" fmla="*/ 632783 h 1007"/>
                  <a:gd name="T74" fmla="*/ 115888 w 1324"/>
                  <a:gd name="T75" fmla="*/ 664502 h 1007"/>
                  <a:gd name="T76" fmla="*/ 0 w 1324"/>
                  <a:gd name="T77" fmla="*/ 637541 h 1007"/>
                  <a:gd name="T78" fmla="*/ 827088 w 1324"/>
                  <a:gd name="T79" fmla="*/ 762036 h 1007"/>
                  <a:gd name="T80" fmla="*/ 798513 w 1324"/>
                  <a:gd name="T81" fmla="*/ 777895 h 1007"/>
                  <a:gd name="T82" fmla="*/ 822325 w 1324"/>
                  <a:gd name="T83" fmla="*/ 735075 h 1007"/>
                  <a:gd name="T84" fmla="*/ 858838 w 1324"/>
                  <a:gd name="T85" fmla="*/ 702564 h 1007"/>
                  <a:gd name="T86" fmla="*/ 958850 w 1324"/>
                  <a:gd name="T87" fmla="*/ 666880 h 1007"/>
                  <a:gd name="T88" fmla="*/ 984250 w 1324"/>
                  <a:gd name="T89" fmla="*/ 651814 h 1007"/>
                  <a:gd name="T90" fmla="*/ 1000125 w 1324"/>
                  <a:gd name="T91" fmla="*/ 648642 h 1007"/>
                  <a:gd name="T92" fmla="*/ 1050925 w 1324"/>
                  <a:gd name="T93" fmla="*/ 625646 h 1007"/>
                  <a:gd name="T94" fmla="*/ 831056 w 1324"/>
                  <a:gd name="T95" fmla="*/ 768379 h 1007"/>
                  <a:gd name="T96" fmla="*/ 917575 w 1324"/>
                  <a:gd name="T97" fmla="*/ 732696 h 1007"/>
                  <a:gd name="T98" fmla="*/ 951706 w 1324"/>
                  <a:gd name="T99" fmla="*/ 708907 h 1007"/>
                  <a:gd name="T100" fmla="*/ 888206 w 1324"/>
                  <a:gd name="T101" fmla="*/ 749348 h 1007"/>
                  <a:gd name="T102" fmla="*/ 786606 w 1324"/>
                  <a:gd name="T103" fmla="*/ 768379 h 1007"/>
                  <a:gd name="T104" fmla="*/ 772319 w 1324"/>
                  <a:gd name="T105" fmla="*/ 798512 h 10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4"/>
                  <a:gd name="T160" fmla="*/ 0 h 1007"/>
                  <a:gd name="T161" fmla="*/ 1324 w 1324"/>
                  <a:gd name="T162" fmla="*/ 1007 h 10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4" h="1007">
                    <a:moveTo>
                      <a:pt x="0" y="804"/>
                    </a:moveTo>
                    <a:lnTo>
                      <a:pt x="46" y="761"/>
                    </a:lnTo>
                    <a:lnTo>
                      <a:pt x="57" y="743"/>
                    </a:lnTo>
                    <a:lnTo>
                      <a:pt x="88" y="719"/>
                    </a:lnTo>
                    <a:lnTo>
                      <a:pt x="99" y="689"/>
                    </a:lnTo>
                    <a:lnTo>
                      <a:pt x="125" y="663"/>
                    </a:lnTo>
                    <a:lnTo>
                      <a:pt x="105" y="625"/>
                    </a:lnTo>
                    <a:lnTo>
                      <a:pt x="112" y="614"/>
                    </a:lnTo>
                    <a:lnTo>
                      <a:pt x="103" y="604"/>
                    </a:lnTo>
                    <a:lnTo>
                      <a:pt x="81" y="603"/>
                    </a:lnTo>
                    <a:lnTo>
                      <a:pt x="82" y="591"/>
                    </a:lnTo>
                    <a:lnTo>
                      <a:pt x="74" y="564"/>
                    </a:lnTo>
                    <a:lnTo>
                      <a:pt x="164" y="525"/>
                    </a:lnTo>
                    <a:lnTo>
                      <a:pt x="239" y="512"/>
                    </a:lnTo>
                    <a:lnTo>
                      <a:pt x="279" y="511"/>
                    </a:lnTo>
                    <a:lnTo>
                      <a:pt x="309" y="526"/>
                    </a:lnTo>
                    <a:lnTo>
                      <a:pt x="339" y="512"/>
                    </a:lnTo>
                    <a:lnTo>
                      <a:pt x="412" y="497"/>
                    </a:lnTo>
                    <a:lnTo>
                      <a:pt x="437" y="478"/>
                    </a:lnTo>
                    <a:lnTo>
                      <a:pt x="440" y="481"/>
                    </a:lnTo>
                    <a:lnTo>
                      <a:pt x="452" y="458"/>
                    </a:lnTo>
                    <a:lnTo>
                      <a:pt x="474" y="434"/>
                    </a:lnTo>
                    <a:lnTo>
                      <a:pt x="508" y="414"/>
                    </a:lnTo>
                    <a:lnTo>
                      <a:pt x="511" y="397"/>
                    </a:lnTo>
                    <a:lnTo>
                      <a:pt x="505" y="387"/>
                    </a:lnTo>
                    <a:lnTo>
                      <a:pt x="492" y="354"/>
                    </a:lnTo>
                    <a:lnTo>
                      <a:pt x="497" y="336"/>
                    </a:lnTo>
                    <a:lnTo>
                      <a:pt x="505" y="330"/>
                    </a:lnTo>
                    <a:lnTo>
                      <a:pt x="500" y="312"/>
                    </a:lnTo>
                    <a:lnTo>
                      <a:pt x="488" y="304"/>
                    </a:lnTo>
                    <a:lnTo>
                      <a:pt x="474" y="312"/>
                    </a:lnTo>
                    <a:lnTo>
                      <a:pt x="461" y="301"/>
                    </a:lnTo>
                    <a:lnTo>
                      <a:pt x="528" y="221"/>
                    </a:lnTo>
                    <a:lnTo>
                      <a:pt x="536" y="191"/>
                    </a:lnTo>
                    <a:lnTo>
                      <a:pt x="588" y="112"/>
                    </a:lnTo>
                    <a:lnTo>
                      <a:pt x="636" y="71"/>
                    </a:lnTo>
                    <a:lnTo>
                      <a:pt x="670" y="52"/>
                    </a:lnTo>
                    <a:lnTo>
                      <a:pt x="779" y="28"/>
                    </a:lnTo>
                    <a:lnTo>
                      <a:pt x="882" y="0"/>
                    </a:lnTo>
                    <a:lnTo>
                      <a:pt x="882" y="5"/>
                    </a:lnTo>
                    <a:lnTo>
                      <a:pt x="886" y="15"/>
                    </a:lnTo>
                    <a:lnTo>
                      <a:pt x="884" y="35"/>
                    </a:lnTo>
                    <a:lnTo>
                      <a:pt x="887" y="41"/>
                    </a:lnTo>
                    <a:lnTo>
                      <a:pt x="894" y="44"/>
                    </a:lnTo>
                    <a:lnTo>
                      <a:pt x="892" y="62"/>
                    </a:lnTo>
                    <a:lnTo>
                      <a:pt x="897" y="71"/>
                    </a:lnTo>
                    <a:lnTo>
                      <a:pt x="896" y="75"/>
                    </a:lnTo>
                    <a:lnTo>
                      <a:pt x="897" y="81"/>
                    </a:lnTo>
                    <a:lnTo>
                      <a:pt x="896" y="85"/>
                    </a:lnTo>
                    <a:lnTo>
                      <a:pt x="899" y="93"/>
                    </a:lnTo>
                    <a:lnTo>
                      <a:pt x="905" y="97"/>
                    </a:lnTo>
                    <a:lnTo>
                      <a:pt x="907" y="98"/>
                    </a:lnTo>
                    <a:lnTo>
                      <a:pt x="919" y="121"/>
                    </a:lnTo>
                    <a:lnTo>
                      <a:pt x="920" y="127"/>
                    </a:lnTo>
                    <a:lnTo>
                      <a:pt x="917" y="136"/>
                    </a:lnTo>
                    <a:lnTo>
                      <a:pt x="927" y="160"/>
                    </a:lnTo>
                    <a:lnTo>
                      <a:pt x="919" y="175"/>
                    </a:lnTo>
                    <a:lnTo>
                      <a:pt x="920" y="181"/>
                    </a:lnTo>
                    <a:lnTo>
                      <a:pt x="917" y="189"/>
                    </a:lnTo>
                    <a:lnTo>
                      <a:pt x="919" y="196"/>
                    </a:lnTo>
                    <a:lnTo>
                      <a:pt x="916" y="207"/>
                    </a:lnTo>
                    <a:lnTo>
                      <a:pt x="917" y="210"/>
                    </a:lnTo>
                    <a:lnTo>
                      <a:pt x="923" y="215"/>
                    </a:lnTo>
                    <a:lnTo>
                      <a:pt x="923" y="222"/>
                    </a:lnTo>
                    <a:lnTo>
                      <a:pt x="929" y="237"/>
                    </a:lnTo>
                    <a:lnTo>
                      <a:pt x="935" y="243"/>
                    </a:lnTo>
                    <a:lnTo>
                      <a:pt x="938" y="260"/>
                    </a:lnTo>
                    <a:lnTo>
                      <a:pt x="943" y="264"/>
                    </a:lnTo>
                    <a:lnTo>
                      <a:pt x="945" y="270"/>
                    </a:lnTo>
                    <a:lnTo>
                      <a:pt x="945" y="279"/>
                    </a:lnTo>
                    <a:lnTo>
                      <a:pt x="942" y="299"/>
                    </a:lnTo>
                    <a:lnTo>
                      <a:pt x="944" y="309"/>
                    </a:lnTo>
                    <a:lnTo>
                      <a:pt x="950" y="312"/>
                    </a:lnTo>
                    <a:lnTo>
                      <a:pt x="951" y="300"/>
                    </a:lnTo>
                    <a:lnTo>
                      <a:pt x="960" y="296"/>
                    </a:lnTo>
                    <a:lnTo>
                      <a:pt x="961" y="297"/>
                    </a:lnTo>
                    <a:lnTo>
                      <a:pt x="965" y="302"/>
                    </a:lnTo>
                    <a:lnTo>
                      <a:pt x="965" y="306"/>
                    </a:lnTo>
                    <a:lnTo>
                      <a:pt x="970" y="308"/>
                    </a:lnTo>
                    <a:lnTo>
                      <a:pt x="976" y="317"/>
                    </a:lnTo>
                    <a:lnTo>
                      <a:pt x="984" y="361"/>
                    </a:lnTo>
                    <a:lnTo>
                      <a:pt x="1000" y="443"/>
                    </a:lnTo>
                    <a:lnTo>
                      <a:pt x="1005" y="465"/>
                    </a:lnTo>
                    <a:lnTo>
                      <a:pt x="1004" y="473"/>
                    </a:lnTo>
                    <a:lnTo>
                      <a:pt x="1012" y="485"/>
                    </a:lnTo>
                    <a:lnTo>
                      <a:pt x="1013" y="485"/>
                    </a:lnTo>
                    <a:lnTo>
                      <a:pt x="1012" y="540"/>
                    </a:lnTo>
                    <a:lnTo>
                      <a:pt x="1011" y="638"/>
                    </a:lnTo>
                    <a:lnTo>
                      <a:pt x="1014" y="644"/>
                    </a:lnTo>
                    <a:lnTo>
                      <a:pt x="1029" y="728"/>
                    </a:lnTo>
                    <a:lnTo>
                      <a:pt x="1034" y="759"/>
                    </a:lnTo>
                    <a:lnTo>
                      <a:pt x="1041" y="794"/>
                    </a:lnTo>
                    <a:lnTo>
                      <a:pt x="1043" y="810"/>
                    </a:lnTo>
                    <a:lnTo>
                      <a:pt x="1059" y="825"/>
                    </a:lnTo>
                    <a:lnTo>
                      <a:pt x="1025" y="858"/>
                    </a:lnTo>
                    <a:lnTo>
                      <a:pt x="1041" y="874"/>
                    </a:lnTo>
                    <a:lnTo>
                      <a:pt x="1042" y="878"/>
                    </a:lnTo>
                    <a:lnTo>
                      <a:pt x="1027" y="906"/>
                    </a:lnTo>
                    <a:lnTo>
                      <a:pt x="1027" y="919"/>
                    </a:lnTo>
                    <a:lnTo>
                      <a:pt x="1008" y="931"/>
                    </a:lnTo>
                    <a:lnTo>
                      <a:pt x="999" y="955"/>
                    </a:lnTo>
                    <a:lnTo>
                      <a:pt x="998" y="948"/>
                    </a:lnTo>
                    <a:lnTo>
                      <a:pt x="999" y="933"/>
                    </a:lnTo>
                    <a:lnTo>
                      <a:pt x="1004" y="912"/>
                    </a:lnTo>
                    <a:lnTo>
                      <a:pt x="1004" y="903"/>
                    </a:lnTo>
                    <a:lnTo>
                      <a:pt x="1005" y="895"/>
                    </a:lnTo>
                    <a:lnTo>
                      <a:pt x="1003" y="887"/>
                    </a:lnTo>
                    <a:lnTo>
                      <a:pt x="945" y="872"/>
                    </a:lnTo>
                    <a:lnTo>
                      <a:pt x="939" y="870"/>
                    </a:lnTo>
                    <a:lnTo>
                      <a:pt x="915" y="862"/>
                    </a:lnTo>
                    <a:lnTo>
                      <a:pt x="855" y="841"/>
                    </a:lnTo>
                    <a:lnTo>
                      <a:pt x="853" y="835"/>
                    </a:lnTo>
                    <a:lnTo>
                      <a:pt x="846" y="830"/>
                    </a:lnTo>
                    <a:lnTo>
                      <a:pt x="845" y="827"/>
                    </a:lnTo>
                    <a:lnTo>
                      <a:pt x="843" y="826"/>
                    </a:lnTo>
                    <a:lnTo>
                      <a:pt x="837" y="827"/>
                    </a:lnTo>
                    <a:lnTo>
                      <a:pt x="824" y="826"/>
                    </a:lnTo>
                    <a:lnTo>
                      <a:pt x="820" y="827"/>
                    </a:lnTo>
                    <a:lnTo>
                      <a:pt x="817" y="823"/>
                    </a:lnTo>
                    <a:lnTo>
                      <a:pt x="811" y="820"/>
                    </a:lnTo>
                    <a:lnTo>
                      <a:pt x="805" y="821"/>
                    </a:lnTo>
                    <a:lnTo>
                      <a:pt x="795" y="811"/>
                    </a:lnTo>
                    <a:lnTo>
                      <a:pt x="792" y="805"/>
                    </a:lnTo>
                    <a:lnTo>
                      <a:pt x="783" y="799"/>
                    </a:lnTo>
                    <a:lnTo>
                      <a:pt x="783" y="797"/>
                    </a:lnTo>
                    <a:lnTo>
                      <a:pt x="785" y="791"/>
                    </a:lnTo>
                    <a:lnTo>
                      <a:pt x="778" y="775"/>
                    </a:lnTo>
                    <a:lnTo>
                      <a:pt x="779" y="772"/>
                    </a:lnTo>
                    <a:lnTo>
                      <a:pt x="777" y="762"/>
                    </a:lnTo>
                    <a:lnTo>
                      <a:pt x="770" y="762"/>
                    </a:lnTo>
                    <a:lnTo>
                      <a:pt x="770" y="758"/>
                    </a:lnTo>
                    <a:lnTo>
                      <a:pt x="771" y="753"/>
                    </a:lnTo>
                    <a:lnTo>
                      <a:pt x="764" y="750"/>
                    </a:lnTo>
                    <a:lnTo>
                      <a:pt x="763" y="747"/>
                    </a:lnTo>
                    <a:lnTo>
                      <a:pt x="758" y="747"/>
                    </a:lnTo>
                    <a:lnTo>
                      <a:pt x="754" y="745"/>
                    </a:lnTo>
                    <a:lnTo>
                      <a:pt x="741" y="747"/>
                    </a:lnTo>
                    <a:lnTo>
                      <a:pt x="732" y="732"/>
                    </a:lnTo>
                    <a:lnTo>
                      <a:pt x="725" y="730"/>
                    </a:lnTo>
                    <a:lnTo>
                      <a:pt x="720" y="724"/>
                    </a:lnTo>
                    <a:lnTo>
                      <a:pt x="713" y="724"/>
                    </a:lnTo>
                    <a:lnTo>
                      <a:pt x="698" y="728"/>
                    </a:lnTo>
                    <a:lnTo>
                      <a:pt x="598" y="749"/>
                    </a:lnTo>
                    <a:lnTo>
                      <a:pt x="592" y="750"/>
                    </a:lnTo>
                    <a:lnTo>
                      <a:pt x="524" y="764"/>
                    </a:lnTo>
                    <a:lnTo>
                      <a:pt x="467" y="776"/>
                    </a:lnTo>
                    <a:lnTo>
                      <a:pt x="460" y="777"/>
                    </a:lnTo>
                    <a:lnTo>
                      <a:pt x="356" y="798"/>
                    </a:lnTo>
                    <a:lnTo>
                      <a:pt x="335" y="803"/>
                    </a:lnTo>
                    <a:lnTo>
                      <a:pt x="262" y="817"/>
                    </a:lnTo>
                    <a:lnTo>
                      <a:pt x="246" y="820"/>
                    </a:lnTo>
                    <a:lnTo>
                      <a:pt x="146" y="838"/>
                    </a:lnTo>
                    <a:lnTo>
                      <a:pt x="123" y="842"/>
                    </a:lnTo>
                    <a:lnTo>
                      <a:pt x="35" y="858"/>
                    </a:lnTo>
                    <a:lnTo>
                      <a:pt x="11" y="862"/>
                    </a:lnTo>
                    <a:lnTo>
                      <a:pt x="0" y="804"/>
                    </a:lnTo>
                    <a:close/>
                    <a:moveTo>
                      <a:pt x="1047" y="969"/>
                    </a:moveTo>
                    <a:lnTo>
                      <a:pt x="1020" y="984"/>
                    </a:lnTo>
                    <a:lnTo>
                      <a:pt x="1044" y="964"/>
                    </a:lnTo>
                    <a:lnTo>
                      <a:pt x="1042" y="961"/>
                    </a:lnTo>
                    <a:lnTo>
                      <a:pt x="1028" y="960"/>
                    </a:lnTo>
                    <a:lnTo>
                      <a:pt x="1018" y="968"/>
                    </a:lnTo>
                    <a:lnTo>
                      <a:pt x="1026" y="974"/>
                    </a:lnTo>
                    <a:lnTo>
                      <a:pt x="1006" y="981"/>
                    </a:lnTo>
                    <a:lnTo>
                      <a:pt x="999" y="970"/>
                    </a:lnTo>
                    <a:lnTo>
                      <a:pt x="1006" y="946"/>
                    </a:lnTo>
                    <a:lnTo>
                      <a:pt x="1012" y="931"/>
                    </a:lnTo>
                    <a:lnTo>
                      <a:pt x="1036" y="927"/>
                    </a:lnTo>
                    <a:lnTo>
                      <a:pt x="1034" y="915"/>
                    </a:lnTo>
                    <a:lnTo>
                      <a:pt x="1056" y="896"/>
                    </a:lnTo>
                    <a:lnTo>
                      <a:pt x="1076" y="896"/>
                    </a:lnTo>
                    <a:lnTo>
                      <a:pt x="1082" y="886"/>
                    </a:lnTo>
                    <a:lnTo>
                      <a:pt x="1118" y="881"/>
                    </a:lnTo>
                    <a:lnTo>
                      <a:pt x="1127" y="867"/>
                    </a:lnTo>
                    <a:lnTo>
                      <a:pt x="1146" y="859"/>
                    </a:lnTo>
                    <a:lnTo>
                      <a:pt x="1208" y="841"/>
                    </a:lnTo>
                    <a:lnTo>
                      <a:pt x="1249" y="791"/>
                    </a:lnTo>
                    <a:lnTo>
                      <a:pt x="1255" y="791"/>
                    </a:lnTo>
                    <a:lnTo>
                      <a:pt x="1245" y="802"/>
                    </a:lnTo>
                    <a:lnTo>
                      <a:pt x="1240" y="822"/>
                    </a:lnTo>
                    <a:lnTo>
                      <a:pt x="1222" y="841"/>
                    </a:lnTo>
                    <a:lnTo>
                      <a:pt x="1216" y="856"/>
                    </a:lnTo>
                    <a:lnTo>
                      <a:pt x="1236" y="848"/>
                    </a:lnTo>
                    <a:lnTo>
                      <a:pt x="1260" y="818"/>
                    </a:lnTo>
                    <a:lnTo>
                      <a:pt x="1274" y="812"/>
                    </a:lnTo>
                    <a:lnTo>
                      <a:pt x="1295" y="814"/>
                    </a:lnTo>
                    <a:lnTo>
                      <a:pt x="1315" y="789"/>
                    </a:lnTo>
                    <a:lnTo>
                      <a:pt x="1324" y="789"/>
                    </a:lnTo>
                    <a:lnTo>
                      <a:pt x="1320" y="800"/>
                    </a:lnTo>
                    <a:lnTo>
                      <a:pt x="1234" y="872"/>
                    </a:lnTo>
                    <a:lnTo>
                      <a:pt x="1097" y="941"/>
                    </a:lnTo>
                    <a:lnTo>
                      <a:pt x="1047" y="969"/>
                    </a:lnTo>
                    <a:close/>
                    <a:moveTo>
                      <a:pt x="1119" y="945"/>
                    </a:moveTo>
                    <a:lnTo>
                      <a:pt x="1119" y="942"/>
                    </a:lnTo>
                    <a:lnTo>
                      <a:pt x="1127" y="940"/>
                    </a:lnTo>
                    <a:lnTo>
                      <a:pt x="1156" y="924"/>
                    </a:lnTo>
                    <a:lnTo>
                      <a:pt x="1181" y="903"/>
                    </a:lnTo>
                    <a:lnTo>
                      <a:pt x="1195" y="894"/>
                    </a:lnTo>
                    <a:lnTo>
                      <a:pt x="1199" y="891"/>
                    </a:lnTo>
                    <a:lnTo>
                      <a:pt x="1199" y="894"/>
                    </a:lnTo>
                    <a:lnTo>
                      <a:pt x="1170" y="915"/>
                    </a:lnTo>
                    <a:lnTo>
                      <a:pt x="1159" y="924"/>
                    </a:lnTo>
                    <a:lnTo>
                      <a:pt x="1127" y="942"/>
                    </a:lnTo>
                    <a:lnTo>
                      <a:pt x="1119" y="945"/>
                    </a:lnTo>
                    <a:close/>
                    <a:moveTo>
                      <a:pt x="973" y="1007"/>
                    </a:moveTo>
                    <a:lnTo>
                      <a:pt x="970" y="1000"/>
                    </a:lnTo>
                    <a:lnTo>
                      <a:pt x="977" y="978"/>
                    </a:lnTo>
                    <a:lnTo>
                      <a:pt x="991" y="969"/>
                    </a:lnTo>
                    <a:lnTo>
                      <a:pt x="997" y="979"/>
                    </a:lnTo>
                    <a:lnTo>
                      <a:pt x="989" y="994"/>
                    </a:lnTo>
                    <a:lnTo>
                      <a:pt x="980" y="1004"/>
                    </a:lnTo>
                    <a:lnTo>
                      <a:pt x="973" y="1007"/>
                    </a:lnTo>
                    <a:close/>
                  </a:path>
                </a:pathLst>
              </a:custGeom>
              <a:solidFill>
                <a:schemeClr val="bg1"/>
              </a:solidFill>
              <a:ln w="4826">
                <a:solidFill>
                  <a:srgbClr val="6E6E6E"/>
                </a:solidFill>
                <a:prstDash val="solid"/>
                <a:round/>
                <a:headEnd/>
                <a:tailEnd/>
              </a:ln>
            </p:spPr>
            <p:txBody>
              <a:bodyPr/>
              <a:lstStyle/>
              <a:p>
                <a:endParaRPr lang="en-US"/>
              </a:p>
            </p:txBody>
          </p:sp>
          <p:sp>
            <p:nvSpPr>
              <p:cNvPr id="23" name="Freeform 19">
                <a:extLst>
                  <a:ext uri="{FF2B5EF4-FFF2-40B4-BE49-F238E27FC236}">
                    <a16:creationId xmlns:a16="http://schemas.microsoft.com/office/drawing/2014/main" id="{5CAD9AAF-78F7-4A7E-A989-1C093EFE33D0}"/>
                  </a:ext>
                </a:extLst>
              </p:cNvPr>
              <p:cNvSpPr>
                <a:spLocks/>
              </p:cNvSpPr>
              <p:nvPr/>
            </p:nvSpPr>
            <p:spPr bwMode="auto">
              <a:xfrm>
                <a:off x="6643688" y="3281363"/>
                <a:ext cx="811212" cy="523875"/>
              </a:xfrm>
              <a:custGeom>
                <a:avLst/>
                <a:gdLst>
                  <a:gd name="T0" fmla="*/ 353666 w 1023"/>
                  <a:gd name="T1" fmla="*/ 472281 h 660"/>
                  <a:gd name="T2" fmla="*/ 275162 w 1023"/>
                  <a:gd name="T3" fmla="*/ 487363 h 660"/>
                  <a:gd name="T4" fmla="*/ 165731 w 1023"/>
                  <a:gd name="T5" fmla="*/ 507206 h 660"/>
                  <a:gd name="T6" fmla="*/ 65024 w 1023"/>
                  <a:gd name="T7" fmla="*/ 523875 h 660"/>
                  <a:gd name="T8" fmla="*/ 52336 w 1023"/>
                  <a:gd name="T9" fmla="*/ 446881 h 660"/>
                  <a:gd name="T10" fmla="*/ 38856 w 1023"/>
                  <a:gd name="T11" fmla="*/ 363538 h 660"/>
                  <a:gd name="T12" fmla="*/ 24582 w 1023"/>
                  <a:gd name="T13" fmla="*/ 277813 h 660"/>
                  <a:gd name="T14" fmla="*/ 3965 w 1023"/>
                  <a:gd name="T15" fmla="*/ 152400 h 660"/>
                  <a:gd name="T16" fmla="*/ 97536 w 1023"/>
                  <a:gd name="T17" fmla="*/ 109538 h 660"/>
                  <a:gd name="T18" fmla="*/ 204587 w 1023"/>
                  <a:gd name="T19" fmla="*/ 90488 h 660"/>
                  <a:gd name="T20" fmla="*/ 354459 w 1023"/>
                  <a:gd name="T21" fmla="*/ 62706 h 660"/>
                  <a:gd name="T22" fmla="*/ 459132 w 1023"/>
                  <a:gd name="T23" fmla="*/ 41275 h 660"/>
                  <a:gd name="T24" fmla="*/ 563011 w 1023"/>
                  <a:gd name="T25" fmla="*/ 19844 h 660"/>
                  <a:gd name="T26" fmla="*/ 659754 w 1023"/>
                  <a:gd name="T27" fmla="*/ 0 h 660"/>
                  <a:gd name="T28" fmla="*/ 676406 w 1023"/>
                  <a:gd name="T29" fmla="*/ 18256 h 660"/>
                  <a:gd name="T30" fmla="*/ 693852 w 1023"/>
                  <a:gd name="T31" fmla="*/ 18256 h 660"/>
                  <a:gd name="T32" fmla="*/ 699403 w 1023"/>
                  <a:gd name="T33" fmla="*/ 26988 h 660"/>
                  <a:gd name="T34" fmla="*/ 706539 w 1023"/>
                  <a:gd name="T35" fmla="*/ 38100 h 660"/>
                  <a:gd name="T36" fmla="*/ 709711 w 1023"/>
                  <a:gd name="T37" fmla="*/ 57944 h 660"/>
                  <a:gd name="T38" fmla="*/ 719227 w 1023"/>
                  <a:gd name="T39" fmla="*/ 69056 h 660"/>
                  <a:gd name="T40" fmla="*/ 736672 w 1023"/>
                  <a:gd name="T41" fmla="*/ 78581 h 660"/>
                  <a:gd name="T42" fmla="*/ 752532 w 1023"/>
                  <a:gd name="T43" fmla="*/ 81756 h 660"/>
                  <a:gd name="T44" fmla="*/ 759669 w 1023"/>
                  <a:gd name="T45" fmla="*/ 84138 h 660"/>
                  <a:gd name="T46" fmla="*/ 757290 w 1023"/>
                  <a:gd name="T47" fmla="*/ 101600 h 660"/>
                  <a:gd name="T48" fmla="*/ 750153 w 1023"/>
                  <a:gd name="T49" fmla="*/ 118269 h 660"/>
                  <a:gd name="T50" fmla="*/ 743809 w 1023"/>
                  <a:gd name="T51" fmla="*/ 141288 h 660"/>
                  <a:gd name="T52" fmla="*/ 743016 w 1023"/>
                  <a:gd name="T53" fmla="*/ 146844 h 660"/>
                  <a:gd name="T54" fmla="*/ 733501 w 1023"/>
                  <a:gd name="T55" fmla="*/ 161925 h 660"/>
                  <a:gd name="T56" fmla="*/ 725571 w 1023"/>
                  <a:gd name="T57" fmla="*/ 172244 h 660"/>
                  <a:gd name="T58" fmla="*/ 739844 w 1023"/>
                  <a:gd name="T59" fmla="*/ 184944 h 660"/>
                  <a:gd name="T60" fmla="*/ 737465 w 1023"/>
                  <a:gd name="T61" fmla="*/ 195263 h 660"/>
                  <a:gd name="T62" fmla="*/ 728743 w 1023"/>
                  <a:gd name="T63" fmla="*/ 205581 h 660"/>
                  <a:gd name="T64" fmla="*/ 727950 w 1023"/>
                  <a:gd name="T65" fmla="*/ 221456 h 660"/>
                  <a:gd name="T66" fmla="*/ 730329 w 1023"/>
                  <a:gd name="T67" fmla="*/ 230981 h 660"/>
                  <a:gd name="T68" fmla="*/ 733501 w 1023"/>
                  <a:gd name="T69" fmla="*/ 242094 h 660"/>
                  <a:gd name="T70" fmla="*/ 749360 w 1023"/>
                  <a:gd name="T71" fmla="*/ 242888 h 660"/>
                  <a:gd name="T72" fmla="*/ 757290 w 1023"/>
                  <a:gd name="T73" fmla="*/ 263525 h 660"/>
                  <a:gd name="T74" fmla="*/ 769184 w 1023"/>
                  <a:gd name="T75" fmla="*/ 263525 h 660"/>
                  <a:gd name="T76" fmla="*/ 778700 w 1023"/>
                  <a:gd name="T77" fmla="*/ 277813 h 660"/>
                  <a:gd name="T78" fmla="*/ 808040 w 1023"/>
                  <a:gd name="T79" fmla="*/ 296069 h 660"/>
                  <a:gd name="T80" fmla="*/ 799317 w 1023"/>
                  <a:gd name="T81" fmla="*/ 309563 h 660"/>
                  <a:gd name="T82" fmla="*/ 781872 w 1023"/>
                  <a:gd name="T83" fmla="*/ 327819 h 660"/>
                  <a:gd name="T84" fmla="*/ 770770 w 1023"/>
                  <a:gd name="T85" fmla="*/ 340519 h 660"/>
                  <a:gd name="T86" fmla="*/ 764427 w 1023"/>
                  <a:gd name="T87" fmla="*/ 350044 h 660"/>
                  <a:gd name="T88" fmla="*/ 761255 w 1023"/>
                  <a:gd name="T89" fmla="*/ 361156 h 660"/>
                  <a:gd name="T90" fmla="*/ 741430 w 1023"/>
                  <a:gd name="T91" fmla="*/ 370681 h 660"/>
                  <a:gd name="T92" fmla="*/ 711297 w 1023"/>
                  <a:gd name="T93" fmla="*/ 379413 h 660"/>
                  <a:gd name="T94" fmla="*/ 692266 w 1023"/>
                  <a:gd name="T95" fmla="*/ 394494 h 660"/>
                  <a:gd name="T96" fmla="*/ 642309 w 1023"/>
                  <a:gd name="T97" fmla="*/ 415131 h 660"/>
                  <a:gd name="T98" fmla="*/ 556667 w 1023"/>
                  <a:gd name="T99" fmla="*/ 433388 h 660"/>
                  <a:gd name="T100" fmla="*/ 467854 w 1023"/>
                  <a:gd name="T101" fmla="*/ 451644 h 6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3"/>
                  <a:gd name="T154" fmla="*/ 0 h 660"/>
                  <a:gd name="T155" fmla="*/ 1023 w 1023"/>
                  <a:gd name="T156" fmla="*/ 660 h 6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3" h="660">
                    <a:moveTo>
                      <a:pt x="589" y="569"/>
                    </a:moveTo>
                    <a:lnTo>
                      <a:pt x="486" y="587"/>
                    </a:lnTo>
                    <a:lnTo>
                      <a:pt x="446" y="595"/>
                    </a:lnTo>
                    <a:lnTo>
                      <a:pt x="438" y="596"/>
                    </a:lnTo>
                    <a:lnTo>
                      <a:pt x="366" y="610"/>
                    </a:lnTo>
                    <a:lnTo>
                      <a:pt x="347" y="614"/>
                    </a:lnTo>
                    <a:lnTo>
                      <a:pt x="270" y="629"/>
                    </a:lnTo>
                    <a:lnTo>
                      <a:pt x="256" y="631"/>
                    </a:lnTo>
                    <a:lnTo>
                      <a:pt x="209" y="639"/>
                    </a:lnTo>
                    <a:lnTo>
                      <a:pt x="182" y="642"/>
                    </a:lnTo>
                    <a:lnTo>
                      <a:pt x="98" y="657"/>
                    </a:lnTo>
                    <a:lnTo>
                      <a:pt x="82" y="660"/>
                    </a:lnTo>
                    <a:lnTo>
                      <a:pt x="73" y="608"/>
                    </a:lnTo>
                    <a:lnTo>
                      <a:pt x="71" y="594"/>
                    </a:lnTo>
                    <a:lnTo>
                      <a:pt x="66" y="563"/>
                    </a:lnTo>
                    <a:lnTo>
                      <a:pt x="58" y="510"/>
                    </a:lnTo>
                    <a:lnTo>
                      <a:pt x="55" y="494"/>
                    </a:lnTo>
                    <a:lnTo>
                      <a:pt x="49" y="458"/>
                    </a:lnTo>
                    <a:lnTo>
                      <a:pt x="42" y="411"/>
                    </a:lnTo>
                    <a:lnTo>
                      <a:pt x="40" y="401"/>
                    </a:lnTo>
                    <a:lnTo>
                      <a:pt x="31" y="350"/>
                    </a:lnTo>
                    <a:lnTo>
                      <a:pt x="19" y="271"/>
                    </a:lnTo>
                    <a:lnTo>
                      <a:pt x="18" y="270"/>
                    </a:lnTo>
                    <a:lnTo>
                      <a:pt x="5" y="192"/>
                    </a:lnTo>
                    <a:lnTo>
                      <a:pt x="0" y="162"/>
                    </a:lnTo>
                    <a:lnTo>
                      <a:pt x="112" y="80"/>
                    </a:lnTo>
                    <a:lnTo>
                      <a:pt x="123" y="138"/>
                    </a:lnTo>
                    <a:lnTo>
                      <a:pt x="147" y="134"/>
                    </a:lnTo>
                    <a:lnTo>
                      <a:pt x="235" y="118"/>
                    </a:lnTo>
                    <a:lnTo>
                      <a:pt x="258" y="114"/>
                    </a:lnTo>
                    <a:lnTo>
                      <a:pt x="358" y="96"/>
                    </a:lnTo>
                    <a:lnTo>
                      <a:pt x="374" y="93"/>
                    </a:lnTo>
                    <a:lnTo>
                      <a:pt x="447" y="79"/>
                    </a:lnTo>
                    <a:lnTo>
                      <a:pt x="468" y="74"/>
                    </a:lnTo>
                    <a:lnTo>
                      <a:pt x="572" y="53"/>
                    </a:lnTo>
                    <a:lnTo>
                      <a:pt x="579" y="52"/>
                    </a:lnTo>
                    <a:lnTo>
                      <a:pt x="636" y="40"/>
                    </a:lnTo>
                    <a:lnTo>
                      <a:pt x="704" y="26"/>
                    </a:lnTo>
                    <a:lnTo>
                      <a:pt x="710" y="25"/>
                    </a:lnTo>
                    <a:lnTo>
                      <a:pt x="810" y="4"/>
                    </a:lnTo>
                    <a:lnTo>
                      <a:pt x="825" y="0"/>
                    </a:lnTo>
                    <a:lnTo>
                      <a:pt x="832" y="0"/>
                    </a:lnTo>
                    <a:lnTo>
                      <a:pt x="837" y="6"/>
                    </a:lnTo>
                    <a:lnTo>
                      <a:pt x="844" y="8"/>
                    </a:lnTo>
                    <a:lnTo>
                      <a:pt x="853" y="23"/>
                    </a:lnTo>
                    <a:lnTo>
                      <a:pt x="866" y="21"/>
                    </a:lnTo>
                    <a:lnTo>
                      <a:pt x="870" y="23"/>
                    </a:lnTo>
                    <a:lnTo>
                      <a:pt x="875" y="23"/>
                    </a:lnTo>
                    <a:lnTo>
                      <a:pt x="876" y="26"/>
                    </a:lnTo>
                    <a:lnTo>
                      <a:pt x="883" y="29"/>
                    </a:lnTo>
                    <a:lnTo>
                      <a:pt x="882" y="34"/>
                    </a:lnTo>
                    <a:lnTo>
                      <a:pt x="882" y="38"/>
                    </a:lnTo>
                    <a:lnTo>
                      <a:pt x="889" y="38"/>
                    </a:lnTo>
                    <a:lnTo>
                      <a:pt x="891" y="48"/>
                    </a:lnTo>
                    <a:lnTo>
                      <a:pt x="890" y="51"/>
                    </a:lnTo>
                    <a:lnTo>
                      <a:pt x="897" y="67"/>
                    </a:lnTo>
                    <a:lnTo>
                      <a:pt x="895" y="73"/>
                    </a:lnTo>
                    <a:lnTo>
                      <a:pt x="895" y="75"/>
                    </a:lnTo>
                    <a:lnTo>
                      <a:pt x="904" y="81"/>
                    </a:lnTo>
                    <a:lnTo>
                      <a:pt x="907" y="87"/>
                    </a:lnTo>
                    <a:lnTo>
                      <a:pt x="917" y="97"/>
                    </a:lnTo>
                    <a:lnTo>
                      <a:pt x="923" y="96"/>
                    </a:lnTo>
                    <a:lnTo>
                      <a:pt x="929" y="99"/>
                    </a:lnTo>
                    <a:lnTo>
                      <a:pt x="932" y="103"/>
                    </a:lnTo>
                    <a:lnTo>
                      <a:pt x="936" y="102"/>
                    </a:lnTo>
                    <a:lnTo>
                      <a:pt x="949" y="103"/>
                    </a:lnTo>
                    <a:lnTo>
                      <a:pt x="955" y="102"/>
                    </a:lnTo>
                    <a:lnTo>
                      <a:pt x="957" y="103"/>
                    </a:lnTo>
                    <a:lnTo>
                      <a:pt x="958" y="106"/>
                    </a:lnTo>
                    <a:lnTo>
                      <a:pt x="965" y="111"/>
                    </a:lnTo>
                    <a:lnTo>
                      <a:pt x="967" y="117"/>
                    </a:lnTo>
                    <a:lnTo>
                      <a:pt x="955" y="128"/>
                    </a:lnTo>
                    <a:lnTo>
                      <a:pt x="955" y="132"/>
                    </a:lnTo>
                    <a:lnTo>
                      <a:pt x="950" y="136"/>
                    </a:lnTo>
                    <a:lnTo>
                      <a:pt x="946" y="149"/>
                    </a:lnTo>
                    <a:lnTo>
                      <a:pt x="948" y="154"/>
                    </a:lnTo>
                    <a:lnTo>
                      <a:pt x="943" y="170"/>
                    </a:lnTo>
                    <a:lnTo>
                      <a:pt x="938" y="178"/>
                    </a:lnTo>
                    <a:lnTo>
                      <a:pt x="934" y="181"/>
                    </a:lnTo>
                    <a:lnTo>
                      <a:pt x="934" y="186"/>
                    </a:lnTo>
                    <a:lnTo>
                      <a:pt x="937" y="185"/>
                    </a:lnTo>
                    <a:lnTo>
                      <a:pt x="933" y="191"/>
                    </a:lnTo>
                    <a:lnTo>
                      <a:pt x="929" y="199"/>
                    </a:lnTo>
                    <a:lnTo>
                      <a:pt x="925" y="204"/>
                    </a:lnTo>
                    <a:lnTo>
                      <a:pt x="917" y="208"/>
                    </a:lnTo>
                    <a:lnTo>
                      <a:pt x="914" y="214"/>
                    </a:lnTo>
                    <a:lnTo>
                      <a:pt x="915" y="217"/>
                    </a:lnTo>
                    <a:lnTo>
                      <a:pt x="928" y="227"/>
                    </a:lnTo>
                    <a:lnTo>
                      <a:pt x="929" y="231"/>
                    </a:lnTo>
                    <a:lnTo>
                      <a:pt x="933" y="233"/>
                    </a:lnTo>
                    <a:lnTo>
                      <a:pt x="934" y="237"/>
                    </a:lnTo>
                    <a:lnTo>
                      <a:pt x="928" y="242"/>
                    </a:lnTo>
                    <a:lnTo>
                      <a:pt x="930" y="246"/>
                    </a:lnTo>
                    <a:lnTo>
                      <a:pt x="929" y="253"/>
                    </a:lnTo>
                    <a:lnTo>
                      <a:pt x="926" y="257"/>
                    </a:lnTo>
                    <a:lnTo>
                      <a:pt x="919" y="259"/>
                    </a:lnTo>
                    <a:lnTo>
                      <a:pt x="917" y="265"/>
                    </a:lnTo>
                    <a:lnTo>
                      <a:pt x="919" y="270"/>
                    </a:lnTo>
                    <a:lnTo>
                      <a:pt x="918" y="279"/>
                    </a:lnTo>
                    <a:lnTo>
                      <a:pt x="922" y="282"/>
                    </a:lnTo>
                    <a:lnTo>
                      <a:pt x="919" y="287"/>
                    </a:lnTo>
                    <a:lnTo>
                      <a:pt x="921" y="291"/>
                    </a:lnTo>
                    <a:lnTo>
                      <a:pt x="922" y="294"/>
                    </a:lnTo>
                    <a:lnTo>
                      <a:pt x="925" y="301"/>
                    </a:lnTo>
                    <a:lnTo>
                      <a:pt x="925" y="305"/>
                    </a:lnTo>
                    <a:lnTo>
                      <a:pt x="928" y="307"/>
                    </a:lnTo>
                    <a:lnTo>
                      <a:pt x="937" y="302"/>
                    </a:lnTo>
                    <a:lnTo>
                      <a:pt x="945" y="306"/>
                    </a:lnTo>
                    <a:lnTo>
                      <a:pt x="949" y="310"/>
                    </a:lnTo>
                    <a:lnTo>
                      <a:pt x="951" y="324"/>
                    </a:lnTo>
                    <a:lnTo>
                      <a:pt x="955" y="332"/>
                    </a:lnTo>
                    <a:lnTo>
                      <a:pt x="961" y="335"/>
                    </a:lnTo>
                    <a:lnTo>
                      <a:pt x="965" y="332"/>
                    </a:lnTo>
                    <a:lnTo>
                      <a:pt x="970" y="332"/>
                    </a:lnTo>
                    <a:lnTo>
                      <a:pt x="976" y="344"/>
                    </a:lnTo>
                    <a:lnTo>
                      <a:pt x="980" y="346"/>
                    </a:lnTo>
                    <a:lnTo>
                      <a:pt x="982" y="350"/>
                    </a:lnTo>
                    <a:lnTo>
                      <a:pt x="989" y="352"/>
                    </a:lnTo>
                    <a:lnTo>
                      <a:pt x="998" y="361"/>
                    </a:lnTo>
                    <a:lnTo>
                      <a:pt x="1019" y="373"/>
                    </a:lnTo>
                    <a:lnTo>
                      <a:pt x="1023" y="378"/>
                    </a:lnTo>
                    <a:lnTo>
                      <a:pt x="1020" y="384"/>
                    </a:lnTo>
                    <a:lnTo>
                      <a:pt x="1008" y="390"/>
                    </a:lnTo>
                    <a:lnTo>
                      <a:pt x="1002" y="399"/>
                    </a:lnTo>
                    <a:lnTo>
                      <a:pt x="989" y="407"/>
                    </a:lnTo>
                    <a:lnTo>
                      <a:pt x="986" y="413"/>
                    </a:lnTo>
                    <a:lnTo>
                      <a:pt x="976" y="421"/>
                    </a:lnTo>
                    <a:lnTo>
                      <a:pt x="974" y="427"/>
                    </a:lnTo>
                    <a:lnTo>
                      <a:pt x="972" y="429"/>
                    </a:lnTo>
                    <a:lnTo>
                      <a:pt x="967" y="430"/>
                    </a:lnTo>
                    <a:lnTo>
                      <a:pt x="964" y="436"/>
                    </a:lnTo>
                    <a:lnTo>
                      <a:pt x="964" y="441"/>
                    </a:lnTo>
                    <a:lnTo>
                      <a:pt x="967" y="449"/>
                    </a:lnTo>
                    <a:lnTo>
                      <a:pt x="967" y="452"/>
                    </a:lnTo>
                    <a:lnTo>
                      <a:pt x="960" y="455"/>
                    </a:lnTo>
                    <a:lnTo>
                      <a:pt x="951" y="463"/>
                    </a:lnTo>
                    <a:lnTo>
                      <a:pt x="950" y="464"/>
                    </a:lnTo>
                    <a:lnTo>
                      <a:pt x="935" y="467"/>
                    </a:lnTo>
                    <a:lnTo>
                      <a:pt x="926" y="480"/>
                    </a:lnTo>
                    <a:lnTo>
                      <a:pt x="915" y="476"/>
                    </a:lnTo>
                    <a:lnTo>
                      <a:pt x="897" y="478"/>
                    </a:lnTo>
                    <a:lnTo>
                      <a:pt x="887" y="480"/>
                    </a:lnTo>
                    <a:lnTo>
                      <a:pt x="878" y="486"/>
                    </a:lnTo>
                    <a:lnTo>
                      <a:pt x="873" y="497"/>
                    </a:lnTo>
                    <a:lnTo>
                      <a:pt x="870" y="510"/>
                    </a:lnTo>
                    <a:lnTo>
                      <a:pt x="868" y="510"/>
                    </a:lnTo>
                    <a:lnTo>
                      <a:pt x="810" y="523"/>
                    </a:lnTo>
                    <a:lnTo>
                      <a:pt x="794" y="526"/>
                    </a:lnTo>
                    <a:lnTo>
                      <a:pt x="739" y="538"/>
                    </a:lnTo>
                    <a:lnTo>
                      <a:pt x="702" y="546"/>
                    </a:lnTo>
                    <a:lnTo>
                      <a:pt x="669" y="552"/>
                    </a:lnTo>
                    <a:lnTo>
                      <a:pt x="631" y="559"/>
                    </a:lnTo>
                    <a:lnTo>
                      <a:pt x="590" y="569"/>
                    </a:lnTo>
                    <a:lnTo>
                      <a:pt x="589" y="569"/>
                    </a:lnTo>
                    <a:close/>
                  </a:path>
                </a:pathLst>
              </a:custGeom>
              <a:solidFill>
                <a:schemeClr val="bg1"/>
              </a:solidFill>
              <a:ln w="4826">
                <a:solidFill>
                  <a:srgbClr val="6E6E6E"/>
                </a:solidFill>
                <a:prstDash val="solid"/>
                <a:round/>
                <a:headEnd/>
                <a:tailEnd/>
              </a:ln>
            </p:spPr>
            <p:txBody>
              <a:bodyPr/>
              <a:lstStyle/>
              <a:p>
                <a:endParaRPr lang="en-US"/>
              </a:p>
            </p:txBody>
          </p:sp>
          <p:sp>
            <p:nvSpPr>
              <p:cNvPr id="24" name="Freeform 20">
                <a:extLst>
                  <a:ext uri="{FF2B5EF4-FFF2-40B4-BE49-F238E27FC236}">
                    <a16:creationId xmlns:a16="http://schemas.microsoft.com/office/drawing/2014/main" id="{16C8B12A-D0AA-41DE-8D09-3A8EC599CD2C}"/>
                  </a:ext>
                </a:extLst>
              </p:cNvPr>
              <p:cNvSpPr>
                <a:spLocks/>
              </p:cNvSpPr>
              <p:nvPr/>
            </p:nvSpPr>
            <p:spPr bwMode="auto">
              <a:xfrm>
                <a:off x="7537450" y="3170238"/>
                <a:ext cx="239713" cy="233362"/>
              </a:xfrm>
              <a:custGeom>
                <a:avLst/>
                <a:gdLst>
                  <a:gd name="T0" fmla="*/ 15875 w 302"/>
                  <a:gd name="T1" fmla="*/ 138906 h 294"/>
                  <a:gd name="T2" fmla="*/ 11906 w 302"/>
                  <a:gd name="T3" fmla="*/ 114300 h 294"/>
                  <a:gd name="T4" fmla="*/ 0 w 302"/>
                  <a:gd name="T5" fmla="*/ 47625 h 294"/>
                  <a:gd name="T6" fmla="*/ 56356 w 302"/>
                  <a:gd name="T7" fmla="*/ 35719 h 294"/>
                  <a:gd name="T8" fmla="*/ 60325 w 302"/>
                  <a:gd name="T9" fmla="*/ 34925 h 294"/>
                  <a:gd name="T10" fmla="*/ 84931 w 302"/>
                  <a:gd name="T11" fmla="*/ 29369 h 294"/>
                  <a:gd name="T12" fmla="*/ 86519 w 302"/>
                  <a:gd name="T13" fmla="*/ 35719 h 294"/>
                  <a:gd name="T14" fmla="*/ 92869 w 302"/>
                  <a:gd name="T15" fmla="*/ 32544 h 294"/>
                  <a:gd name="T16" fmla="*/ 92869 w 302"/>
                  <a:gd name="T17" fmla="*/ 26987 h 294"/>
                  <a:gd name="T18" fmla="*/ 111125 w 302"/>
                  <a:gd name="T19" fmla="*/ 23812 h 294"/>
                  <a:gd name="T20" fmla="*/ 111919 w 302"/>
                  <a:gd name="T21" fmla="*/ 24606 h 294"/>
                  <a:gd name="T22" fmla="*/ 115094 w 302"/>
                  <a:gd name="T23" fmla="*/ 23812 h 294"/>
                  <a:gd name="T24" fmla="*/ 116681 w 302"/>
                  <a:gd name="T25" fmla="*/ 21431 h 294"/>
                  <a:gd name="T26" fmla="*/ 123825 w 302"/>
                  <a:gd name="T27" fmla="*/ 19844 h 294"/>
                  <a:gd name="T28" fmla="*/ 171450 w 302"/>
                  <a:gd name="T29" fmla="*/ 8731 h 294"/>
                  <a:gd name="T30" fmla="*/ 176213 w 302"/>
                  <a:gd name="T31" fmla="*/ 7144 h 294"/>
                  <a:gd name="T32" fmla="*/ 213519 w 302"/>
                  <a:gd name="T33" fmla="*/ 0 h 294"/>
                  <a:gd name="T34" fmla="*/ 214313 w 302"/>
                  <a:gd name="T35" fmla="*/ 1587 h 294"/>
                  <a:gd name="T36" fmla="*/ 227807 w 302"/>
                  <a:gd name="T37" fmla="*/ 49212 h 294"/>
                  <a:gd name="T38" fmla="*/ 231775 w 302"/>
                  <a:gd name="T39" fmla="*/ 63500 h 294"/>
                  <a:gd name="T40" fmla="*/ 233363 w 302"/>
                  <a:gd name="T41" fmla="*/ 69850 h 294"/>
                  <a:gd name="T42" fmla="*/ 239713 w 302"/>
                  <a:gd name="T43" fmla="*/ 102394 h 294"/>
                  <a:gd name="T44" fmla="*/ 234950 w 302"/>
                  <a:gd name="T45" fmla="*/ 105569 h 294"/>
                  <a:gd name="T46" fmla="*/ 238919 w 302"/>
                  <a:gd name="T47" fmla="*/ 115887 h 294"/>
                  <a:gd name="T48" fmla="*/ 238125 w 302"/>
                  <a:gd name="T49" fmla="*/ 119856 h 294"/>
                  <a:gd name="T50" fmla="*/ 236538 w 302"/>
                  <a:gd name="T51" fmla="*/ 120650 h 294"/>
                  <a:gd name="T52" fmla="*/ 184944 w 302"/>
                  <a:gd name="T53" fmla="*/ 140493 h 294"/>
                  <a:gd name="T54" fmla="*/ 179388 w 302"/>
                  <a:gd name="T55" fmla="*/ 140493 h 294"/>
                  <a:gd name="T56" fmla="*/ 169069 w 302"/>
                  <a:gd name="T57" fmla="*/ 130968 h 294"/>
                  <a:gd name="T58" fmla="*/ 173038 w 302"/>
                  <a:gd name="T59" fmla="*/ 144462 h 294"/>
                  <a:gd name="T60" fmla="*/ 154782 w 302"/>
                  <a:gd name="T61" fmla="*/ 151606 h 294"/>
                  <a:gd name="T62" fmla="*/ 106363 w 302"/>
                  <a:gd name="T63" fmla="*/ 162718 h 294"/>
                  <a:gd name="T64" fmla="*/ 84931 w 302"/>
                  <a:gd name="T65" fmla="*/ 188118 h 294"/>
                  <a:gd name="T66" fmla="*/ 22225 w 302"/>
                  <a:gd name="T67" fmla="*/ 233362 h 294"/>
                  <a:gd name="T68" fmla="*/ 21431 w 302"/>
                  <a:gd name="T69" fmla="*/ 230187 h 294"/>
                  <a:gd name="T70" fmla="*/ 8731 w 302"/>
                  <a:gd name="T71" fmla="*/ 217487 h 294"/>
                  <a:gd name="T72" fmla="*/ 35719 w 302"/>
                  <a:gd name="T73" fmla="*/ 191293 h 294"/>
                  <a:gd name="T74" fmla="*/ 23019 w 302"/>
                  <a:gd name="T75" fmla="*/ 179387 h 294"/>
                  <a:gd name="T76" fmla="*/ 21431 w 302"/>
                  <a:gd name="T77" fmla="*/ 166687 h 294"/>
                  <a:gd name="T78" fmla="*/ 15875 w 302"/>
                  <a:gd name="T79" fmla="*/ 138906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
                  <a:gd name="T121" fmla="*/ 0 h 294"/>
                  <a:gd name="T122" fmla="*/ 302 w 302"/>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 h="294">
                    <a:moveTo>
                      <a:pt x="20" y="175"/>
                    </a:moveTo>
                    <a:lnTo>
                      <a:pt x="15" y="144"/>
                    </a:lnTo>
                    <a:lnTo>
                      <a:pt x="0" y="60"/>
                    </a:lnTo>
                    <a:lnTo>
                      <a:pt x="71" y="45"/>
                    </a:lnTo>
                    <a:lnTo>
                      <a:pt x="76" y="44"/>
                    </a:lnTo>
                    <a:lnTo>
                      <a:pt x="107" y="37"/>
                    </a:lnTo>
                    <a:lnTo>
                      <a:pt x="109" y="45"/>
                    </a:lnTo>
                    <a:lnTo>
                      <a:pt x="117" y="41"/>
                    </a:lnTo>
                    <a:lnTo>
                      <a:pt x="117" y="34"/>
                    </a:lnTo>
                    <a:lnTo>
                      <a:pt x="140" y="30"/>
                    </a:lnTo>
                    <a:lnTo>
                      <a:pt x="141" y="31"/>
                    </a:lnTo>
                    <a:lnTo>
                      <a:pt x="145" y="30"/>
                    </a:lnTo>
                    <a:lnTo>
                      <a:pt x="147" y="27"/>
                    </a:lnTo>
                    <a:lnTo>
                      <a:pt x="156" y="25"/>
                    </a:lnTo>
                    <a:lnTo>
                      <a:pt x="216" y="11"/>
                    </a:lnTo>
                    <a:lnTo>
                      <a:pt x="222" y="9"/>
                    </a:lnTo>
                    <a:lnTo>
                      <a:pt x="269" y="0"/>
                    </a:lnTo>
                    <a:lnTo>
                      <a:pt x="270" y="2"/>
                    </a:lnTo>
                    <a:lnTo>
                      <a:pt x="287" y="62"/>
                    </a:lnTo>
                    <a:lnTo>
                      <a:pt x="292" y="80"/>
                    </a:lnTo>
                    <a:lnTo>
                      <a:pt x="294" y="88"/>
                    </a:lnTo>
                    <a:lnTo>
                      <a:pt x="302" y="129"/>
                    </a:lnTo>
                    <a:lnTo>
                      <a:pt x="296" y="133"/>
                    </a:lnTo>
                    <a:lnTo>
                      <a:pt x="301" y="146"/>
                    </a:lnTo>
                    <a:lnTo>
                      <a:pt x="300" y="151"/>
                    </a:lnTo>
                    <a:lnTo>
                      <a:pt x="298" y="152"/>
                    </a:lnTo>
                    <a:lnTo>
                      <a:pt x="233" y="177"/>
                    </a:lnTo>
                    <a:lnTo>
                      <a:pt x="226" y="177"/>
                    </a:lnTo>
                    <a:lnTo>
                      <a:pt x="213" y="165"/>
                    </a:lnTo>
                    <a:lnTo>
                      <a:pt x="218" y="182"/>
                    </a:lnTo>
                    <a:lnTo>
                      <a:pt x="195" y="191"/>
                    </a:lnTo>
                    <a:lnTo>
                      <a:pt x="134" y="205"/>
                    </a:lnTo>
                    <a:lnTo>
                      <a:pt x="107" y="237"/>
                    </a:lnTo>
                    <a:lnTo>
                      <a:pt x="28" y="294"/>
                    </a:lnTo>
                    <a:lnTo>
                      <a:pt x="27" y="290"/>
                    </a:lnTo>
                    <a:lnTo>
                      <a:pt x="11" y="274"/>
                    </a:lnTo>
                    <a:lnTo>
                      <a:pt x="45" y="241"/>
                    </a:lnTo>
                    <a:lnTo>
                      <a:pt x="29" y="226"/>
                    </a:lnTo>
                    <a:lnTo>
                      <a:pt x="27" y="210"/>
                    </a:lnTo>
                    <a:lnTo>
                      <a:pt x="20" y="175"/>
                    </a:lnTo>
                    <a:close/>
                  </a:path>
                </a:pathLst>
              </a:custGeom>
              <a:solidFill>
                <a:schemeClr val="bg1"/>
              </a:solidFill>
              <a:ln w="4826">
                <a:solidFill>
                  <a:srgbClr val="6E6E6E"/>
                </a:solidFill>
                <a:prstDash val="solid"/>
                <a:round/>
                <a:headEnd/>
                <a:tailEnd/>
              </a:ln>
            </p:spPr>
            <p:txBody>
              <a:bodyPr/>
              <a:lstStyle/>
              <a:p>
                <a:endParaRPr lang="en-US"/>
              </a:p>
            </p:txBody>
          </p:sp>
          <p:sp>
            <p:nvSpPr>
              <p:cNvPr id="25" name="Freeform 21">
                <a:extLst>
                  <a:ext uri="{FF2B5EF4-FFF2-40B4-BE49-F238E27FC236}">
                    <a16:creationId xmlns:a16="http://schemas.microsoft.com/office/drawing/2014/main" id="{84E512A4-7994-4F2F-88DD-A14FCFCF8D67}"/>
                  </a:ext>
                </a:extLst>
              </p:cNvPr>
              <p:cNvSpPr>
                <a:spLocks noEditPoints="1"/>
              </p:cNvSpPr>
              <p:nvPr/>
            </p:nvSpPr>
            <p:spPr bwMode="auto">
              <a:xfrm>
                <a:off x="7751763" y="3155950"/>
                <a:ext cx="109537" cy="134938"/>
              </a:xfrm>
              <a:custGeom>
                <a:avLst/>
                <a:gdLst>
                  <a:gd name="T0" fmla="*/ 19189 w 137"/>
                  <a:gd name="T1" fmla="*/ 84138 h 170"/>
                  <a:gd name="T2" fmla="*/ 17590 w 137"/>
                  <a:gd name="T3" fmla="*/ 77788 h 170"/>
                  <a:gd name="T4" fmla="*/ 13592 w 137"/>
                  <a:gd name="T5" fmla="*/ 63500 h 170"/>
                  <a:gd name="T6" fmla="*/ 0 w 137"/>
                  <a:gd name="T7" fmla="*/ 15875 h 170"/>
                  <a:gd name="T8" fmla="*/ 37578 w 137"/>
                  <a:gd name="T9" fmla="*/ 4763 h 170"/>
                  <a:gd name="T10" fmla="*/ 52770 w 137"/>
                  <a:gd name="T11" fmla="*/ 0 h 170"/>
                  <a:gd name="T12" fmla="*/ 54369 w 137"/>
                  <a:gd name="T13" fmla="*/ 6350 h 170"/>
                  <a:gd name="T14" fmla="*/ 58366 w 137"/>
                  <a:gd name="T15" fmla="*/ 22225 h 170"/>
                  <a:gd name="T16" fmla="*/ 63164 w 137"/>
                  <a:gd name="T17" fmla="*/ 18256 h 170"/>
                  <a:gd name="T18" fmla="*/ 63164 w 137"/>
                  <a:gd name="T19" fmla="*/ 22225 h 170"/>
                  <a:gd name="T20" fmla="*/ 65562 w 137"/>
                  <a:gd name="T21" fmla="*/ 26194 h 170"/>
                  <a:gd name="T22" fmla="*/ 66362 w 137"/>
                  <a:gd name="T23" fmla="*/ 33338 h 170"/>
                  <a:gd name="T24" fmla="*/ 67961 w 137"/>
                  <a:gd name="T25" fmla="*/ 38100 h 170"/>
                  <a:gd name="T26" fmla="*/ 71159 w 137"/>
                  <a:gd name="T27" fmla="*/ 39688 h 170"/>
                  <a:gd name="T28" fmla="*/ 79154 w 137"/>
                  <a:gd name="T29" fmla="*/ 41275 h 170"/>
                  <a:gd name="T30" fmla="*/ 85551 w 137"/>
                  <a:gd name="T31" fmla="*/ 47625 h 170"/>
                  <a:gd name="T32" fmla="*/ 79954 w 137"/>
                  <a:gd name="T33" fmla="*/ 53975 h 170"/>
                  <a:gd name="T34" fmla="*/ 66362 w 137"/>
                  <a:gd name="T35" fmla="*/ 46038 h 170"/>
                  <a:gd name="T36" fmla="*/ 62364 w 137"/>
                  <a:gd name="T37" fmla="*/ 44450 h 170"/>
                  <a:gd name="T38" fmla="*/ 67961 w 137"/>
                  <a:gd name="T39" fmla="*/ 53181 h 170"/>
                  <a:gd name="T40" fmla="*/ 64763 w 137"/>
                  <a:gd name="T41" fmla="*/ 63500 h 170"/>
                  <a:gd name="T42" fmla="*/ 71159 w 137"/>
                  <a:gd name="T43" fmla="*/ 92075 h 170"/>
                  <a:gd name="T44" fmla="*/ 67161 w 137"/>
                  <a:gd name="T45" fmla="*/ 110332 h 170"/>
                  <a:gd name="T46" fmla="*/ 40777 w 137"/>
                  <a:gd name="T47" fmla="*/ 129382 h 170"/>
                  <a:gd name="T48" fmla="*/ 22387 w 137"/>
                  <a:gd name="T49" fmla="*/ 134938 h 170"/>
                  <a:gd name="T50" fmla="*/ 23986 w 137"/>
                  <a:gd name="T51" fmla="*/ 134144 h 170"/>
                  <a:gd name="T52" fmla="*/ 24786 w 137"/>
                  <a:gd name="T53" fmla="*/ 130175 h 170"/>
                  <a:gd name="T54" fmla="*/ 20788 w 137"/>
                  <a:gd name="T55" fmla="*/ 119857 h 170"/>
                  <a:gd name="T56" fmla="*/ 25585 w 137"/>
                  <a:gd name="T57" fmla="*/ 116682 h 170"/>
                  <a:gd name="T58" fmla="*/ 19189 w 137"/>
                  <a:gd name="T59" fmla="*/ 84138 h 170"/>
                  <a:gd name="T60" fmla="*/ 91148 w 137"/>
                  <a:gd name="T61" fmla="*/ 51594 h 170"/>
                  <a:gd name="T62" fmla="*/ 99143 w 137"/>
                  <a:gd name="T63" fmla="*/ 53181 h 170"/>
                  <a:gd name="T64" fmla="*/ 109537 w 137"/>
                  <a:gd name="T65" fmla="*/ 80963 h 170"/>
                  <a:gd name="T66" fmla="*/ 100742 w 137"/>
                  <a:gd name="T67" fmla="*/ 88107 h 170"/>
                  <a:gd name="T68" fmla="*/ 91148 w 137"/>
                  <a:gd name="T69" fmla="*/ 51594 h 170"/>
                  <a:gd name="T70" fmla="*/ 84751 w 137"/>
                  <a:gd name="T71" fmla="*/ 63500 h 170"/>
                  <a:gd name="T72" fmla="*/ 90348 w 137"/>
                  <a:gd name="T73" fmla="*/ 59531 h 170"/>
                  <a:gd name="T74" fmla="*/ 95145 w 137"/>
                  <a:gd name="T75" fmla="*/ 88107 h 170"/>
                  <a:gd name="T76" fmla="*/ 88749 w 137"/>
                  <a:gd name="T77" fmla="*/ 88107 h 170"/>
                  <a:gd name="T78" fmla="*/ 81553 w 137"/>
                  <a:gd name="T79" fmla="*/ 96044 h 170"/>
                  <a:gd name="T80" fmla="*/ 84751 w 137"/>
                  <a:gd name="T81" fmla="*/ 63500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
                  <a:gd name="T124" fmla="*/ 0 h 170"/>
                  <a:gd name="T125" fmla="*/ 137 w 137"/>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 h="170">
                    <a:moveTo>
                      <a:pt x="24" y="106"/>
                    </a:moveTo>
                    <a:lnTo>
                      <a:pt x="22" y="98"/>
                    </a:lnTo>
                    <a:lnTo>
                      <a:pt x="17" y="80"/>
                    </a:lnTo>
                    <a:lnTo>
                      <a:pt x="0" y="20"/>
                    </a:lnTo>
                    <a:lnTo>
                      <a:pt x="47" y="6"/>
                    </a:lnTo>
                    <a:lnTo>
                      <a:pt x="66" y="0"/>
                    </a:lnTo>
                    <a:lnTo>
                      <a:pt x="68" y="8"/>
                    </a:lnTo>
                    <a:lnTo>
                      <a:pt x="73" y="28"/>
                    </a:lnTo>
                    <a:lnTo>
                      <a:pt x="79" y="23"/>
                    </a:lnTo>
                    <a:lnTo>
                      <a:pt x="79" y="28"/>
                    </a:lnTo>
                    <a:lnTo>
                      <a:pt x="82" y="33"/>
                    </a:lnTo>
                    <a:lnTo>
                      <a:pt x="83" y="42"/>
                    </a:lnTo>
                    <a:lnTo>
                      <a:pt x="85" y="48"/>
                    </a:lnTo>
                    <a:lnTo>
                      <a:pt x="89" y="50"/>
                    </a:lnTo>
                    <a:lnTo>
                      <a:pt x="99" y="52"/>
                    </a:lnTo>
                    <a:lnTo>
                      <a:pt x="107" y="60"/>
                    </a:lnTo>
                    <a:lnTo>
                      <a:pt x="100" y="68"/>
                    </a:lnTo>
                    <a:lnTo>
                      <a:pt x="83" y="58"/>
                    </a:lnTo>
                    <a:lnTo>
                      <a:pt x="78" y="56"/>
                    </a:lnTo>
                    <a:lnTo>
                      <a:pt x="85" y="67"/>
                    </a:lnTo>
                    <a:lnTo>
                      <a:pt x="81" y="80"/>
                    </a:lnTo>
                    <a:lnTo>
                      <a:pt x="89" y="116"/>
                    </a:lnTo>
                    <a:lnTo>
                      <a:pt x="84" y="139"/>
                    </a:lnTo>
                    <a:lnTo>
                      <a:pt x="51" y="163"/>
                    </a:lnTo>
                    <a:lnTo>
                      <a:pt x="28" y="170"/>
                    </a:lnTo>
                    <a:lnTo>
                      <a:pt x="30" y="169"/>
                    </a:lnTo>
                    <a:lnTo>
                      <a:pt x="31" y="164"/>
                    </a:lnTo>
                    <a:lnTo>
                      <a:pt x="26" y="151"/>
                    </a:lnTo>
                    <a:lnTo>
                      <a:pt x="32" y="147"/>
                    </a:lnTo>
                    <a:lnTo>
                      <a:pt x="24" y="106"/>
                    </a:lnTo>
                    <a:close/>
                    <a:moveTo>
                      <a:pt x="114" y="65"/>
                    </a:moveTo>
                    <a:lnTo>
                      <a:pt x="124" y="67"/>
                    </a:lnTo>
                    <a:lnTo>
                      <a:pt x="137" y="102"/>
                    </a:lnTo>
                    <a:lnTo>
                      <a:pt x="126" y="111"/>
                    </a:lnTo>
                    <a:lnTo>
                      <a:pt x="114" y="65"/>
                    </a:lnTo>
                    <a:close/>
                    <a:moveTo>
                      <a:pt x="106" y="80"/>
                    </a:moveTo>
                    <a:lnTo>
                      <a:pt x="113" y="75"/>
                    </a:lnTo>
                    <a:lnTo>
                      <a:pt x="119" y="111"/>
                    </a:lnTo>
                    <a:lnTo>
                      <a:pt x="111" y="111"/>
                    </a:lnTo>
                    <a:lnTo>
                      <a:pt x="102" y="121"/>
                    </a:lnTo>
                    <a:lnTo>
                      <a:pt x="106" y="80"/>
                    </a:lnTo>
                    <a:close/>
                  </a:path>
                </a:pathLst>
              </a:custGeom>
              <a:solidFill>
                <a:schemeClr val="bg1"/>
              </a:solidFill>
              <a:ln w="4826">
                <a:solidFill>
                  <a:srgbClr val="6E6E6E"/>
                </a:solidFill>
                <a:prstDash val="solid"/>
                <a:round/>
                <a:headEnd/>
                <a:tailEnd/>
              </a:ln>
            </p:spPr>
            <p:txBody>
              <a:bodyPr/>
              <a:lstStyle/>
              <a:p>
                <a:endParaRPr lang="en-US"/>
              </a:p>
            </p:txBody>
          </p:sp>
          <p:sp>
            <p:nvSpPr>
              <p:cNvPr id="26" name="Freeform 22">
                <a:extLst>
                  <a:ext uri="{FF2B5EF4-FFF2-40B4-BE49-F238E27FC236}">
                    <a16:creationId xmlns:a16="http://schemas.microsoft.com/office/drawing/2014/main" id="{1CBB9F22-2E06-40D6-8314-6CA3C802ECA3}"/>
                  </a:ext>
                </a:extLst>
              </p:cNvPr>
              <p:cNvSpPr>
                <a:spLocks/>
              </p:cNvSpPr>
              <p:nvPr/>
            </p:nvSpPr>
            <p:spPr bwMode="auto">
              <a:xfrm>
                <a:off x="7366000" y="3373438"/>
                <a:ext cx="180975" cy="419100"/>
              </a:xfrm>
              <a:custGeom>
                <a:avLst/>
                <a:gdLst>
                  <a:gd name="T0" fmla="*/ 7903 w 229"/>
                  <a:gd name="T1" fmla="*/ 303788 h 527"/>
                  <a:gd name="T2" fmla="*/ 7903 w 229"/>
                  <a:gd name="T3" fmla="*/ 295835 h 527"/>
                  <a:gd name="T4" fmla="*/ 13435 w 229"/>
                  <a:gd name="T5" fmla="*/ 290269 h 527"/>
                  <a:gd name="T6" fmla="*/ 19757 w 229"/>
                  <a:gd name="T7" fmla="*/ 278340 h 527"/>
                  <a:gd name="T8" fmla="*/ 32402 w 229"/>
                  <a:gd name="T9" fmla="*/ 275159 h 527"/>
                  <a:gd name="T10" fmla="*/ 45046 w 229"/>
                  <a:gd name="T11" fmla="*/ 266411 h 527"/>
                  <a:gd name="T12" fmla="*/ 42675 w 229"/>
                  <a:gd name="T13" fmla="*/ 257663 h 527"/>
                  <a:gd name="T14" fmla="*/ 45046 w 229"/>
                  <a:gd name="T15" fmla="*/ 248915 h 527"/>
                  <a:gd name="T16" fmla="*/ 50578 w 229"/>
                  <a:gd name="T17" fmla="*/ 246529 h 527"/>
                  <a:gd name="T18" fmla="*/ 60062 w 229"/>
                  <a:gd name="T19" fmla="*/ 235396 h 527"/>
                  <a:gd name="T20" fmla="*/ 72706 w 229"/>
                  <a:gd name="T21" fmla="*/ 224262 h 527"/>
                  <a:gd name="T22" fmla="*/ 86931 w 229"/>
                  <a:gd name="T23" fmla="*/ 212333 h 527"/>
                  <a:gd name="T24" fmla="*/ 86141 w 229"/>
                  <a:gd name="T25" fmla="*/ 203586 h 527"/>
                  <a:gd name="T26" fmla="*/ 62432 w 229"/>
                  <a:gd name="T27" fmla="*/ 186885 h 527"/>
                  <a:gd name="T28" fmla="*/ 55320 w 229"/>
                  <a:gd name="T29" fmla="*/ 182114 h 527"/>
                  <a:gd name="T30" fmla="*/ 47417 w 229"/>
                  <a:gd name="T31" fmla="*/ 170980 h 527"/>
                  <a:gd name="T32" fmla="*/ 40304 w 229"/>
                  <a:gd name="T33" fmla="*/ 173366 h 527"/>
                  <a:gd name="T34" fmla="*/ 32402 w 229"/>
                  <a:gd name="T35" fmla="*/ 164618 h 527"/>
                  <a:gd name="T36" fmla="*/ 27660 w 229"/>
                  <a:gd name="T37" fmla="*/ 150303 h 527"/>
                  <a:gd name="T38" fmla="*/ 14225 w 229"/>
                  <a:gd name="T39" fmla="*/ 151099 h 527"/>
                  <a:gd name="T40" fmla="*/ 11854 w 229"/>
                  <a:gd name="T41" fmla="*/ 146327 h 527"/>
                  <a:gd name="T42" fmla="*/ 8693 w 229"/>
                  <a:gd name="T43" fmla="*/ 138375 h 527"/>
                  <a:gd name="T44" fmla="*/ 9483 w 229"/>
                  <a:gd name="T45" fmla="*/ 131217 h 527"/>
                  <a:gd name="T46" fmla="*/ 7113 w 229"/>
                  <a:gd name="T47" fmla="*/ 121674 h 527"/>
                  <a:gd name="T48" fmla="*/ 7113 w 229"/>
                  <a:gd name="T49" fmla="*/ 112926 h 527"/>
                  <a:gd name="T50" fmla="*/ 15015 w 229"/>
                  <a:gd name="T51" fmla="*/ 108155 h 527"/>
                  <a:gd name="T52" fmla="*/ 14225 w 229"/>
                  <a:gd name="T53" fmla="*/ 99407 h 527"/>
                  <a:gd name="T54" fmla="*/ 18177 w 229"/>
                  <a:gd name="T55" fmla="*/ 92250 h 527"/>
                  <a:gd name="T56" fmla="*/ 14225 w 229"/>
                  <a:gd name="T57" fmla="*/ 87478 h 527"/>
                  <a:gd name="T58" fmla="*/ 3161 w 229"/>
                  <a:gd name="T59" fmla="*/ 77140 h 527"/>
                  <a:gd name="T60" fmla="*/ 11854 w 229"/>
                  <a:gd name="T61" fmla="*/ 69187 h 527"/>
                  <a:gd name="T62" fmla="*/ 18177 w 229"/>
                  <a:gd name="T63" fmla="*/ 58849 h 527"/>
                  <a:gd name="T64" fmla="*/ 18967 w 229"/>
                  <a:gd name="T65" fmla="*/ 54873 h 527"/>
                  <a:gd name="T66" fmla="*/ 22128 w 229"/>
                  <a:gd name="T67" fmla="*/ 48511 h 527"/>
                  <a:gd name="T68" fmla="*/ 30031 w 229"/>
                  <a:gd name="T69" fmla="*/ 29424 h 527"/>
                  <a:gd name="T70" fmla="*/ 31611 w 229"/>
                  <a:gd name="T71" fmla="*/ 15110 h 527"/>
                  <a:gd name="T72" fmla="*/ 35563 w 229"/>
                  <a:gd name="T73" fmla="*/ 8748 h 527"/>
                  <a:gd name="T74" fmla="*/ 92463 w 229"/>
                  <a:gd name="T75" fmla="*/ 16700 h 527"/>
                  <a:gd name="T76" fmla="*/ 116172 w 229"/>
                  <a:gd name="T77" fmla="*/ 24653 h 527"/>
                  <a:gd name="T78" fmla="*/ 163589 w 229"/>
                  <a:gd name="T79" fmla="*/ 42944 h 527"/>
                  <a:gd name="T80" fmla="*/ 162798 w 229"/>
                  <a:gd name="T81" fmla="*/ 56463 h 527"/>
                  <a:gd name="T82" fmla="*/ 158057 w 229"/>
                  <a:gd name="T83" fmla="*/ 85092 h 527"/>
                  <a:gd name="T84" fmla="*/ 146203 w 229"/>
                  <a:gd name="T85" fmla="*/ 104179 h 527"/>
                  <a:gd name="T86" fmla="*/ 143041 w 229"/>
                  <a:gd name="T87" fmla="*/ 99407 h 527"/>
                  <a:gd name="T88" fmla="*/ 131977 w 229"/>
                  <a:gd name="T89" fmla="*/ 132013 h 527"/>
                  <a:gd name="T90" fmla="*/ 141461 w 229"/>
                  <a:gd name="T91" fmla="*/ 141556 h 527"/>
                  <a:gd name="T92" fmla="*/ 177814 w 229"/>
                  <a:gd name="T93" fmla="*/ 155870 h 527"/>
                  <a:gd name="T94" fmla="*/ 171492 w 229"/>
                  <a:gd name="T95" fmla="*/ 194838 h 527"/>
                  <a:gd name="T96" fmla="*/ 180975 w 229"/>
                  <a:gd name="T97" fmla="*/ 197224 h 527"/>
                  <a:gd name="T98" fmla="*/ 170701 w 229"/>
                  <a:gd name="T99" fmla="*/ 206767 h 527"/>
                  <a:gd name="T100" fmla="*/ 173072 w 229"/>
                  <a:gd name="T101" fmla="*/ 236986 h 527"/>
                  <a:gd name="T102" fmla="*/ 173072 w 229"/>
                  <a:gd name="T103" fmla="*/ 283906 h 527"/>
                  <a:gd name="T104" fmla="*/ 165169 w 229"/>
                  <a:gd name="T105" fmla="*/ 303788 h 527"/>
                  <a:gd name="T106" fmla="*/ 156476 w 229"/>
                  <a:gd name="T107" fmla="*/ 309355 h 527"/>
                  <a:gd name="T108" fmla="*/ 155686 w 229"/>
                  <a:gd name="T109" fmla="*/ 332417 h 527"/>
                  <a:gd name="T110" fmla="*/ 135929 w 229"/>
                  <a:gd name="T111" fmla="*/ 354684 h 527"/>
                  <a:gd name="T112" fmla="*/ 122494 w 229"/>
                  <a:gd name="T113" fmla="*/ 403990 h 527"/>
                  <a:gd name="T114" fmla="*/ 115381 w 229"/>
                  <a:gd name="T115" fmla="*/ 419100 h 527"/>
                  <a:gd name="T116" fmla="*/ 108269 w 229"/>
                  <a:gd name="T117" fmla="*/ 392061 h 527"/>
                  <a:gd name="T118" fmla="*/ 87722 w 229"/>
                  <a:gd name="T119" fmla="*/ 380928 h 527"/>
                  <a:gd name="T120" fmla="*/ 28450 w 229"/>
                  <a:gd name="T121" fmla="*/ 361842 h 527"/>
                  <a:gd name="T122" fmla="*/ 7903 w 229"/>
                  <a:gd name="T123" fmla="*/ 331622 h 527"/>
                  <a:gd name="T124" fmla="*/ 6322 w 229"/>
                  <a:gd name="T125" fmla="*/ 305378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9"/>
                  <a:gd name="T190" fmla="*/ 0 h 527"/>
                  <a:gd name="T191" fmla="*/ 229 w 229"/>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9" h="527">
                    <a:moveTo>
                      <a:pt x="8" y="384"/>
                    </a:moveTo>
                    <a:lnTo>
                      <a:pt x="10" y="382"/>
                    </a:lnTo>
                    <a:lnTo>
                      <a:pt x="9" y="378"/>
                    </a:lnTo>
                    <a:lnTo>
                      <a:pt x="10" y="372"/>
                    </a:lnTo>
                    <a:lnTo>
                      <a:pt x="15" y="369"/>
                    </a:lnTo>
                    <a:lnTo>
                      <a:pt x="17" y="365"/>
                    </a:lnTo>
                    <a:lnTo>
                      <a:pt x="16" y="363"/>
                    </a:lnTo>
                    <a:lnTo>
                      <a:pt x="25" y="350"/>
                    </a:lnTo>
                    <a:lnTo>
                      <a:pt x="40" y="347"/>
                    </a:lnTo>
                    <a:lnTo>
                      <a:pt x="41" y="346"/>
                    </a:lnTo>
                    <a:lnTo>
                      <a:pt x="50" y="338"/>
                    </a:lnTo>
                    <a:lnTo>
                      <a:pt x="57" y="335"/>
                    </a:lnTo>
                    <a:lnTo>
                      <a:pt x="57" y="332"/>
                    </a:lnTo>
                    <a:lnTo>
                      <a:pt x="54" y="324"/>
                    </a:lnTo>
                    <a:lnTo>
                      <a:pt x="54" y="319"/>
                    </a:lnTo>
                    <a:lnTo>
                      <a:pt x="57" y="313"/>
                    </a:lnTo>
                    <a:lnTo>
                      <a:pt x="62" y="312"/>
                    </a:lnTo>
                    <a:lnTo>
                      <a:pt x="64" y="310"/>
                    </a:lnTo>
                    <a:lnTo>
                      <a:pt x="66" y="304"/>
                    </a:lnTo>
                    <a:lnTo>
                      <a:pt x="76" y="296"/>
                    </a:lnTo>
                    <a:lnTo>
                      <a:pt x="79" y="290"/>
                    </a:lnTo>
                    <a:lnTo>
                      <a:pt x="92" y="282"/>
                    </a:lnTo>
                    <a:lnTo>
                      <a:pt x="98" y="273"/>
                    </a:lnTo>
                    <a:lnTo>
                      <a:pt x="110" y="267"/>
                    </a:lnTo>
                    <a:lnTo>
                      <a:pt x="113" y="261"/>
                    </a:lnTo>
                    <a:lnTo>
                      <a:pt x="109" y="256"/>
                    </a:lnTo>
                    <a:lnTo>
                      <a:pt x="88" y="244"/>
                    </a:lnTo>
                    <a:lnTo>
                      <a:pt x="79" y="235"/>
                    </a:lnTo>
                    <a:lnTo>
                      <a:pt x="72" y="233"/>
                    </a:lnTo>
                    <a:lnTo>
                      <a:pt x="70" y="229"/>
                    </a:lnTo>
                    <a:lnTo>
                      <a:pt x="66" y="227"/>
                    </a:lnTo>
                    <a:lnTo>
                      <a:pt x="60" y="215"/>
                    </a:lnTo>
                    <a:lnTo>
                      <a:pt x="55" y="215"/>
                    </a:lnTo>
                    <a:lnTo>
                      <a:pt x="51" y="218"/>
                    </a:lnTo>
                    <a:lnTo>
                      <a:pt x="45" y="215"/>
                    </a:lnTo>
                    <a:lnTo>
                      <a:pt x="41" y="207"/>
                    </a:lnTo>
                    <a:lnTo>
                      <a:pt x="39" y="193"/>
                    </a:lnTo>
                    <a:lnTo>
                      <a:pt x="35" y="189"/>
                    </a:lnTo>
                    <a:lnTo>
                      <a:pt x="27" y="185"/>
                    </a:lnTo>
                    <a:lnTo>
                      <a:pt x="18" y="190"/>
                    </a:lnTo>
                    <a:lnTo>
                      <a:pt x="15" y="188"/>
                    </a:lnTo>
                    <a:lnTo>
                      <a:pt x="15" y="184"/>
                    </a:lnTo>
                    <a:lnTo>
                      <a:pt x="12" y="177"/>
                    </a:lnTo>
                    <a:lnTo>
                      <a:pt x="11" y="174"/>
                    </a:lnTo>
                    <a:lnTo>
                      <a:pt x="9" y="170"/>
                    </a:lnTo>
                    <a:lnTo>
                      <a:pt x="12" y="165"/>
                    </a:lnTo>
                    <a:lnTo>
                      <a:pt x="8" y="162"/>
                    </a:lnTo>
                    <a:lnTo>
                      <a:pt x="9" y="153"/>
                    </a:lnTo>
                    <a:lnTo>
                      <a:pt x="7" y="148"/>
                    </a:lnTo>
                    <a:lnTo>
                      <a:pt x="9" y="142"/>
                    </a:lnTo>
                    <a:lnTo>
                      <a:pt x="16" y="140"/>
                    </a:lnTo>
                    <a:lnTo>
                      <a:pt x="19" y="136"/>
                    </a:lnTo>
                    <a:lnTo>
                      <a:pt x="20" y="129"/>
                    </a:lnTo>
                    <a:lnTo>
                      <a:pt x="18" y="125"/>
                    </a:lnTo>
                    <a:lnTo>
                      <a:pt x="24" y="120"/>
                    </a:lnTo>
                    <a:lnTo>
                      <a:pt x="23" y="116"/>
                    </a:lnTo>
                    <a:lnTo>
                      <a:pt x="19" y="114"/>
                    </a:lnTo>
                    <a:lnTo>
                      <a:pt x="18" y="110"/>
                    </a:lnTo>
                    <a:lnTo>
                      <a:pt x="5" y="100"/>
                    </a:lnTo>
                    <a:lnTo>
                      <a:pt x="4" y="97"/>
                    </a:lnTo>
                    <a:lnTo>
                      <a:pt x="7" y="91"/>
                    </a:lnTo>
                    <a:lnTo>
                      <a:pt x="15" y="87"/>
                    </a:lnTo>
                    <a:lnTo>
                      <a:pt x="19" y="82"/>
                    </a:lnTo>
                    <a:lnTo>
                      <a:pt x="23" y="74"/>
                    </a:lnTo>
                    <a:lnTo>
                      <a:pt x="27" y="68"/>
                    </a:lnTo>
                    <a:lnTo>
                      <a:pt x="24" y="69"/>
                    </a:lnTo>
                    <a:lnTo>
                      <a:pt x="24" y="64"/>
                    </a:lnTo>
                    <a:lnTo>
                      <a:pt x="28" y="61"/>
                    </a:lnTo>
                    <a:lnTo>
                      <a:pt x="33" y="53"/>
                    </a:lnTo>
                    <a:lnTo>
                      <a:pt x="38" y="37"/>
                    </a:lnTo>
                    <a:lnTo>
                      <a:pt x="36" y="32"/>
                    </a:lnTo>
                    <a:lnTo>
                      <a:pt x="40" y="19"/>
                    </a:lnTo>
                    <a:lnTo>
                      <a:pt x="45" y="15"/>
                    </a:lnTo>
                    <a:lnTo>
                      <a:pt x="45" y="11"/>
                    </a:lnTo>
                    <a:lnTo>
                      <a:pt x="57" y="0"/>
                    </a:lnTo>
                    <a:lnTo>
                      <a:pt x="117" y="21"/>
                    </a:lnTo>
                    <a:lnTo>
                      <a:pt x="141" y="29"/>
                    </a:lnTo>
                    <a:lnTo>
                      <a:pt x="147" y="31"/>
                    </a:lnTo>
                    <a:lnTo>
                      <a:pt x="205" y="46"/>
                    </a:lnTo>
                    <a:lnTo>
                      <a:pt x="207" y="54"/>
                    </a:lnTo>
                    <a:lnTo>
                      <a:pt x="206" y="62"/>
                    </a:lnTo>
                    <a:lnTo>
                      <a:pt x="206" y="71"/>
                    </a:lnTo>
                    <a:lnTo>
                      <a:pt x="201" y="92"/>
                    </a:lnTo>
                    <a:lnTo>
                      <a:pt x="200" y="107"/>
                    </a:lnTo>
                    <a:lnTo>
                      <a:pt x="201" y="114"/>
                    </a:lnTo>
                    <a:lnTo>
                      <a:pt x="185" y="131"/>
                    </a:lnTo>
                    <a:lnTo>
                      <a:pt x="184" y="117"/>
                    </a:lnTo>
                    <a:lnTo>
                      <a:pt x="181" y="125"/>
                    </a:lnTo>
                    <a:lnTo>
                      <a:pt x="175" y="146"/>
                    </a:lnTo>
                    <a:lnTo>
                      <a:pt x="167" y="166"/>
                    </a:lnTo>
                    <a:lnTo>
                      <a:pt x="171" y="176"/>
                    </a:lnTo>
                    <a:lnTo>
                      <a:pt x="179" y="178"/>
                    </a:lnTo>
                    <a:lnTo>
                      <a:pt x="196" y="173"/>
                    </a:lnTo>
                    <a:lnTo>
                      <a:pt x="225" y="196"/>
                    </a:lnTo>
                    <a:lnTo>
                      <a:pt x="227" y="245"/>
                    </a:lnTo>
                    <a:lnTo>
                      <a:pt x="217" y="245"/>
                    </a:lnTo>
                    <a:lnTo>
                      <a:pt x="221" y="251"/>
                    </a:lnTo>
                    <a:lnTo>
                      <a:pt x="229" y="248"/>
                    </a:lnTo>
                    <a:lnTo>
                      <a:pt x="228" y="256"/>
                    </a:lnTo>
                    <a:lnTo>
                      <a:pt x="216" y="260"/>
                    </a:lnTo>
                    <a:lnTo>
                      <a:pt x="224" y="260"/>
                    </a:lnTo>
                    <a:lnTo>
                      <a:pt x="219" y="298"/>
                    </a:lnTo>
                    <a:lnTo>
                      <a:pt x="225" y="334"/>
                    </a:lnTo>
                    <a:lnTo>
                      <a:pt x="219" y="357"/>
                    </a:lnTo>
                    <a:lnTo>
                      <a:pt x="207" y="372"/>
                    </a:lnTo>
                    <a:lnTo>
                      <a:pt x="209" y="382"/>
                    </a:lnTo>
                    <a:lnTo>
                      <a:pt x="194" y="381"/>
                    </a:lnTo>
                    <a:lnTo>
                      <a:pt x="198" y="389"/>
                    </a:lnTo>
                    <a:lnTo>
                      <a:pt x="192" y="409"/>
                    </a:lnTo>
                    <a:lnTo>
                      <a:pt x="197" y="418"/>
                    </a:lnTo>
                    <a:lnTo>
                      <a:pt x="167" y="446"/>
                    </a:lnTo>
                    <a:lnTo>
                      <a:pt x="172" y="446"/>
                    </a:lnTo>
                    <a:lnTo>
                      <a:pt x="174" y="453"/>
                    </a:lnTo>
                    <a:lnTo>
                      <a:pt x="155" y="508"/>
                    </a:lnTo>
                    <a:lnTo>
                      <a:pt x="144" y="520"/>
                    </a:lnTo>
                    <a:lnTo>
                      <a:pt x="146" y="527"/>
                    </a:lnTo>
                    <a:lnTo>
                      <a:pt x="130" y="527"/>
                    </a:lnTo>
                    <a:lnTo>
                      <a:pt x="137" y="493"/>
                    </a:lnTo>
                    <a:lnTo>
                      <a:pt x="129" y="482"/>
                    </a:lnTo>
                    <a:lnTo>
                      <a:pt x="111" y="479"/>
                    </a:lnTo>
                    <a:lnTo>
                      <a:pt x="94" y="486"/>
                    </a:lnTo>
                    <a:lnTo>
                      <a:pt x="36" y="455"/>
                    </a:lnTo>
                    <a:lnTo>
                      <a:pt x="8" y="435"/>
                    </a:lnTo>
                    <a:lnTo>
                      <a:pt x="10" y="417"/>
                    </a:lnTo>
                    <a:lnTo>
                      <a:pt x="0" y="408"/>
                    </a:lnTo>
                    <a:lnTo>
                      <a:pt x="8" y="384"/>
                    </a:lnTo>
                    <a:close/>
                  </a:path>
                </a:pathLst>
              </a:custGeom>
              <a:solidFill>
                <a:schemeClr val="bg1"/>
              </a:solidFill>
              <a:ln w="4826">
                <a:solidFill>
                  <a:srgbClr val="6E6E6E"/>
                </a:solidFill>
                <a:prstDash val="solid"/>
                <a:round/>
                <a:headEnd/>
                <a:tailEnd/>
              </a:ln>
            </p:spPr>
            <p:txBody>
              <a:bodyPr/>
              <a:lstStyle/>
              <a:p>
                <a:endParaRPr lang="en-US"/>
              </a:p>
            </p:txBody>
          </p:sp>
          <p:sp>
            <p:nvSpPr>
              <p:cNvPr id="27" name="Freeform 23">
                <a:extLst>
                  <a:ext uri="{FF2B5EF4-FFF2-40B4-BE49-F238E27FC236}">
                    <a16:creationId xmlns:a16="http://schemas.microsoft.com/office/drawing/2014/main" id="{EFFDB85D-4EC3-42E8-BCC1-B5DF432DF82C}"/>
                  </a:ext>
                </a:extLst>
              </p:cNvPr>
              <p:cNvSpPr>
                <a:spLocks/>
              </p:cNvSpPr>
              <p:nvPr/>
            </p:nvSpPr>
            <p:spPr bwMode="auto">
              <a:xfrm>
                <a:off x="5726113" y="3527425"/>
                <a:ext cx="433387" cy="744538"/>
              </a:xfrm>
              <a:custGeom>
                <a:avLst/>
                <a:gdLst>
                  <a:gd name="T0" fmla="*/ 236897 w 547"/>
                  <a:gd name="T1" fmla="*/ 656526 h 939"/>
                  <a:gd name="T2" fmla="*/ 222636 w 547"/>
                  <a:gd name="T3" fmla="*/ 662869 h 939"/>
                  <a:gd name="T4" fmla="*/ 222636 w 547"/>
                  <a:gd name="T5" fmla="*/ 674762 h 939"/>
                  <a:gd name="T6" fmla="*/ 217090 w 547"/>
                  <a:gd name="T7" fmla="*/ 696964 h 939"/>
                  <a:gd name="T8" fmla="*/ 205205 w 547"/>
                  <a:gd name="T9" fmla="*/ 712029 h 939"/>
                  <a:gd name="T10" fmla="*/ 196490 w 547"/>
                  <a:gd name="T11" fmla="*/ 704100 h 939"/>
                  <a:gd name="T12" fmla="*/ 173513 w 547"/>
                  <a:gd name="T13" fmla="*/ 692206 h 939"/>
                  <a:gd name="T14" fmla="*/ 148952 w 547"/>
                  <a:gd name="T15" fmla="*/ 705686 h 939"/>
                  <a:gd name="T16" fmla="*/ 130729 w 547"/>
                  <a:gd name="T17" fmla="*/ 724715 h 939"/>
                  <a:gd name="T18" fmla="*/ 98245 w 547"/>
                  <a:gd name="T19" fmla="*/ 709650 h 939"/>
                  <a:gd name="T20" fmla="*/ 69722 w 547"/>
                  <a:gd name="T21" fmla="*/ 719165 h 939"/>
                  <a:gd name="T22" fmla="*/ 58630 w 547"/>
                  <a:gd name="T23" fmla="*/ 719165 h 939"/>
                  <a:gd name="T24" fmla="*/ 34069 w 547"/>
                  <a:gd name="T25" fmla="*/ 722337 h 939"/>
                  <a:gd name="T26" fmla="*/ 27730 w 547"/>
                  <a:gd name="T27" fmla="*/ 732644 h 939"/>
                  <a:gd name="T28" fmla="*/ 11092 w 547"/>
                  <a:gd name="T29" fmla="*/ 739781 h 939"/>
                  <a:gd name="T30" fmla="*/ 4754 w 547"/>
                  <a:gd name="T31" fmla="*/ 729473 h 939"/>
                  <a:gd name="T32" fmla="*/ 10300 w 547"/>
                  <a:gd name="T33" fmla="*/ 719165 h 939"/>
                  <a:gd name="T34" fmla="*/ 7923 w 547"/>
                  <a:gd name="T35" fmla="*/ 712822 h 939"/>
                  <a:gd name="T36" fmla="*/ 7131 w 547"/>
                  <a:gd name="T37" fmla="*/ 697757 h 939"/>
                  <a:gd name="T38" fmla="*/ 9508 w 547"/>
                  <a:gd name="T39" fmla="*/ 686656 h 939"/>
                  <a:gd name="T40" fmla="*/ 13469 w 547"/>
                  <a:gd name="T41" fmla="*/ 669212 h 939"/>
                  <a:gd name="T42" fmla="*/ 20600 w 547"/>
                  <a:gd name="T43" fmla="*/ 654940 h 939"/>
                  <a:gd name="T44" fmla="*/ 29315 w 547"/>
                  <a:gd name="T45" fmla="*/ 652561 h 939"/>
                  <a:gd name="T46" fmla="*/ 38823 w 547"/>
                  <a:gd name="T47" fmla="*/ 621638 h 939"/>
                  <a:gd name="T48" fmla="*/ 52292 w 547"/>
                  <a:gd name="T49" fmla="*/ 609744 h 939"/>
                  <a:gd name="T50" fmla="*/ 53876 w 547"/>
                  <a:gd name="T51" fmla="*/ 590714 h 939"/>
                  <a:gd name="T52" fmla="*/ 68138 w 547"/>
                  <a:gd name="T53" fmla="*/ 562963 h 939"/>
                  <a:gd name="T54" fmla="*/ 61799 w 547"/>
                  <a:gd name="T55" fmla="*/ 540761 h 939"/>
                  <a:gd name="T56" fmla="*/ 55461 w 547"/>
                  <a:gd name="T57" fmla="*/ 524903 h 939"/>
                  <a:gd name="T58" fmla="*/ 41992 w 547"/>
                  <a:gd name="T59" fmla="*/ 505081 h 939"/>
                  <a:gd name="T60" fmla="*/ 49915 w 547"/>
                  <a:gd name="T61" fmla="*/ 489223 h 939"/>
                  <a:gd name="T62" fmla="*/ 45953 w 547"/>
                  <a:gd name="T63" fmla="*/ 471779 h 939"/>
                  <a:gd name="T64" fmla="*/ 51499 w 547"/>
                  <a:gd name="T65" fmla="*/ 416275 h 939"/>
                  <a:gd name="T66" fmla="*/ 34069 w 547"/>
                  <a:gd name="T67" fmla="*/ 215670 h 939"/>
                  <a:gd name="T68" fmla="*/ 19015 w 547"/>
                  <a:gd name="T69" fmla="*/ 44403 h 939"/>
                  <a:gd name="T70" fmla="*/ 58630 w 547"/>
                  <a:gd name="T71" fmla="*/ 57882 h 939"/>
                  <a:gd name="T72" fmla="*/ 207582 w 547"/>
                  <a:gd name="T73" fmla="*/ 18237 h 939"/>
                  <a:gd name="T74" fmla="*/ 368419 w 547"/>
                  <a:gd name="T75" fmla="*/ 793 h 939"/>
                  <a:gd name="T76" fmla="*/ 382680 w 547"/>
                  <a:gd name="T77" fmla="*/ 84048 h 939"/>
                  <a:gd name="T78" fmla="*/ 396941 w 547"/>
                  <a:gd name="T79" fmla="*/ 206155 h 939"/>
                  <a:gd name="T80" fmla="*/ 411995 w 547"/>
                  <a:gd name="T81" fmla="*/ 356807 h 939"/>
                  <a:gd name="T82" fmla="*/ 424672 w 547"/>
                  <a:gd name="T83" fmla="*/ 467021 h 939"/>
                  <a:gd name="T84" fmla="*/ 423087 w 547"/>
                  <a:gd name="T85" fmla="*/ 484465 h 939"/>
                  <a:gd name="T86" fmla="*/ 423087 w 547"/>
                  <a:gd name="T87" fmla="*/ 502702 h 939"/>
                  <a:gd name="T88" fmla="*/ 430218 w 547"/>
                  <a:gd name="T89" fmla="*/ 521732 h 939"/>
                  <a:gd name="T90" fmla="*/ 386641 w 547"/>
                  <a:gd name="T91" fmla="*/ 543933 h 939"/>
                  <a:gd name="T92" fmla="*/ 347027 w 547"/>
                  <a:gd name="T93" fmla="*/ 543140 h 939"/>
                  <a:gd name="T94" fmla="*/ 349403 w 547"/>
                  <a:gd name="T95" fmla="*/ 579614 h 939"/>
                  <a:gd name="T96" fmla="*/ 323258 w 547"/>
                  <a:gd name="T97" fmla="*/ 621638 h 939"/>
                  <a:gd name="T98" fmla="*/ 301866 w 547"/>
                  <a:gd name="T99" fmla="*/ 634324 h 939"/>
                  <a:gd name="T100" fmla="*/ 285227 w 547"/>
                  <a:gd name="T101" fmla="*/ 678727 h 939"/>
                  <a:gd name="T102" fmla="*/ 251158 w 547"/>
                  <a:gd name="T103" fmla="*/ 675555 h 9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7"/>
                  <a:gd name="T157" fmla="*/ 0 h 939"/>
                  <a:gd name="T158" fmla="*/ 547 w 547"/>
                  <a:gd name="T159" fmla="*/ 939 h 9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7" h="939">
                    <a:moveTo>
                      <a:pt x="298" y="823"/>
                    </a:moveTo>
                    <a:lnTo>
                      <a:pt x="294" y="820"/>
                    </a:lnTo>
                    <a:lnTo>
                      <a:pt x="290" y="820"/>
                    </a:lnTo>
                    <a:lnTo>
                      <a:pt x="291" y="826"/>
                    </a:lnTo>
                    <a:lnTo>
                      <a:pt x="299" y="828"/>
                    </a:lnTo>
                    <a:lnTo>
                      <a:pt x="300" y="830"/>
                    </a:lnTo>
                    <a:lnTo>
                      <a:pt x="299" y="833"/>
                    </a:lnTo>
                    <a:lnTo>
                      <a:pt x="291" y="836"/>
                    </a:lnTo>
                    <a:lnTo>
                      <a:pt x="289" y="839"/>
                    </a:lnTo>
                    <a:lnTo>
                      <a:pt x="281" y="836"/>
                    </a:lnTo>
                    <a:lnTo>
                      <a:pt x="278" y="836"/>
                    </a:lnTo>
                    <a:lnTo>
                      <a:pt x="277" y="841"/>
                    </a:lnTo>
                    <a:lnTo>
                      <a:pt x="283" y="844"/>
                    </a:lnTo>
                    <a:lnTo>
                      <a:pt x="283" y="848"/>
                    </a:lnTo>
                    <a:lnTo>
                      <a:pt x="281" y="851"/>
                    </a:lnTo>
                    <a:lnTo>
                      <a:pt x="274" y="854"/>
                    </a:lnTo>
                    <a:lnTo>
                      <a:pt x="271" y="856"/>
                    </a:lnTo>
                    <a:lnTo>
                      <a:pt x="270" y="861"/>
                    </a:lnTo>
                    <a:lnTo>
                      <a:pt x="270" y="868"/>
                    </a:lnTo>
                    <a:lnTo>
                      <a:pt x="274" y="879"/>
                    </a:lnTo>
                    <a:lnTo>
                      <a:pt x="272" y="882"/>
                    </a:lnTo>
                    <a:lnTo>
                      <a:pt x="270" y="883"/>
                    </a:lnTo>
                    <a:lnTo>
                      <a:pt x="262" y="883"/>
                    </a:lnTo>
                    <a:lnTo>
                      <a:pt x="260" y="884"/>
                    </a:lnTo>
                    <a:lnTo>
                      <a:pt x="259" y="898"/>
                    </a:lnTo>
                    <a:lnTo>
                      <a:pt x="253" y="902"/>
                    </a:lnTo>
                    <a:lnTo>
                      <a:pt x="249" y="902"/>
                    </a:lnTo>
                    <a:lnTo>
                      <a:pt x="248" y="899"/>
                    </a:lnTo>
                    <a:lnTo>
                      <a:pt x="249" y="890"/>
                    </a:lnTo>
                    <a:lnTo>
                      <a:pt x="248" y="888"/>
                    </a:lnTo>
                    <a:lnTo>
                      <a:pt x="245" y="888"/>
                    </a:lnTo>
                    <a:lnTo>
                      <a:pt x="238" y="892"/>
                    </a:lnTo>
                    <a:lnTo>
                      <a:pt x="233" y="892"/>
                    </a:lnTo>
                    <a:lnTo>
                      <a:pt x="223" y="875"/>
                    </a:lnTo>
                    <a:lnTo>
                      <a:pt x="219" y="873"/>
                    </a:lnTo>
                    <a:lnTo>
                      <a:pt x="213" y="874"/>
                    </a:lnTo>
                    <a:lnTo>
                      <a:pt x="207" y="882"/>
                    </a:lnTo>
                    <a:lnTo>
                      <a:pt x="202" y="887"/>
                    </a:lnTo>
                    <a:lnTo>
                      <a:pt x="192" y="889"/>
                    </a:lnTo>
                    <a:lnTo>
                      <a:pt x="188" y="890"/>
                    </a:lnTo>
                    <a:lnTo>
                      <a:pt x="185" y="895"/>
                    </a:lnTo>
                    <a:lnTo>
                      <a:pt x="180" y="918"/>
                    </a:lnTo>
                    <a:lnTo>
                      <a:pt x="176" y="924"/>
                    </a:lnTo>
                    <a:lnTo>
                      <a:pt x="171" y="922"/>
                    </a:lnTo>
                    <a:lnTo>
                      <a:pt x="165" y="914"/>
                    </a:lnTo>
                    <a:lnTo>
                      <a:pt x="162" y="912"/>
                    </a:lnTo>
                    <a:lnTo>
                      <a:pt x="153" y="911"/>
                    </a:lnTo>
                    <a:lnTo>
                      <a:pt x="145" y="906"/>
                    </a:lnTo>
                    <a:lnTo>
                      <a:pt x="138" y="903"/>
                    </a:lnTo>
                    <a:lnTo>
                      <a:pt x="124" y="895"/>
                    </a:lnTo>
                    <a:lnTo>
                      <a:pt x="112" y="895"/>
                    </a:lnTo>
                    <a:lnTo>
                      <a:pt x="104" y="901"/>
                    </a:lnTo>
                    <a:lnTo>
                      <a:pt x="86" y="890"/>
                    </a:lnTo>
                    <a:lnTo>
                      <a:pt x="82" y="901"/>
                    </a:lnTo>
                    <a:lnTo>
                      <a:pt x="88" y="907"/>
                    </a:lnTo>
                    <a:lnTo>
                      <a:pt x="89" y="913"/>
                    </a:lnTo>
                    <a:lnTo>
                      <a:pt x="87" y="918"/>
                    </a:lnTo>
                    <a:lnTo>
                      <a:pt x="80" y="922"/>
                    </a:lnTo>
                    <a:lnTo>
                      <a:pt x="74" y="921"/>
                    </a:lnTo>
                    <a:lnTo>
                      <a:pt x="74" y="907"/>
                    </a:lnTo>
                    <a:lnTo>
                      <a:pt x="68" y="907"/>
                    </a:lnTo>
                    <a:lnTo>
                      <a:pt x="65" y="909"/>
                    </a:lnTo>
                    <a:lnTo>
                      <a:pt x="62" y="909"/>
                    </a:lnTo>
                    <a:lnTo>
                      <a:pt x="49" y="913"/>
                    </a:lnTo>
                    <a:lnTo>
                      <a:pt x="43" y="911"/>
                    </a:lnTo>
                    <a:lnTo>
                      <a:pt x="35" y="904"/>
                    </a:lnTo>
                    <a:lnTo>
                      <a:pt x="32" y="906"/>
                    </a:lnTo>
                    <a:lnTo>
                      <a:pt x="29" y="910"/>
                    </a:lnTo>
                    <a:lnTo>
                      <a:pt x="29" y="916"/>
                    </a:lnTo>
                    <a:lnTo>
                      <a:pt x="35" y="924"/>
                    </a:lnTo>
                    <a:lnTo>
                      <a:pt x="34" y="931"/>
                    </a:lnTo>
                    <a:lnTo>
                      <a:pt x="30" y="933"/>
                    </a:lnTo>
                    <a:lnTo>
                      <a:pt x="28" y="939"/>
                    </a:lnTo>
                    <a:lnTo>
                      <a:pt x="19" y="934"/>
                    </a:lnTo>
                    <a:lnTo>
                      <a:pt x="14" y="933"/>
                    </a:lnTo>
                    <a:lnTo>
                      <a:pt x="5" y="931"/>
                    </a:lnTo>
                    <a:lnTo>
                      <a:pt x="4" y="928"/>
                    </a:lnTo>
                    <a:lnTo>
                      <a:pt x="12" y="928"/>
                    </a:lnTo>
                    <a:lnTo>
                      <a:pt x="13" y="925"/>
                    </a:lnTo>
                    <a:lnTo>
                      <a:pt x="6" y="920"/>
                    </a:lnTo>
                    <a:lnTo>
                      <a:pt x="0" y="914"/>
                    </a:lnTo>
                    <a:lnTo>
                      <a:pt x="2" y="911"/>
                    </a:lnTo>
                    <a:lnTo>
                      <a:pt x="11" y="913"/>
                    </a:lnTo>
                    <a:lnTo>
                      <a:pt x="14" y="911"/>
                    </a:lnTo>
                    <a:lnTo>
                      <a:pt x="13" y="907"/>
                    </a:lnTo>
                    <a:lnTo>
                      <a:pt x="4" y="907"/>
                    </a:lnTo>
                    <a:lnTo>
                      <a:pt x="4" y="903"/>
                    </a:lnTo>
                    <a:lnTo>
                      <a:pt x="6" y="905"/>
                    </a:lnTo>
                    <a:lnTo>
                      <a:pt x="11" y="904"/>
                    </a:lnTo>
                    <a:lnTo>
                      <a:pt x="10" y="899"/>
                    </a:lnTo>
                    <a:lnTo>
                      <a:pt x="13" y="895"/>
                    </a:lnTo>
                    <a:lnTo>
                      <a:pt x="11" y="888"/>
                    </a:lnTo>
                    <a:lnTo>
                      <a:pt x="12" y="882"/>
                    </a:lnTo>
                    <a:lnTo>
                      <a:pt x="9" y="881"/>
                    </a:lnTo>
                    <a:lnTo>
                      <a:pt x="9" y="880"/>
                    </a:lnTo>
                    <a:lnTo>
                      <a:pt x="10" y="877"/>
                    </a:lnTo>
                    <a:lnTo>
                      <a:pt x="19" y="873"/>
                    </a:lnTo>
                    <a:lnTo>
                      <a:pt x="21" y="867"/>
                    </a:lnTo>
                    <a:lnTo>
                      <a:pt x="13" y="868"/>
                    </a:lnTo>
                    <a:lnTo>
                      <a:pt x="12" y="866"/>
                    </a:lnTo>
                    <a:lnTo>
                      <a:pt x="19" y="859"/>
                    </a:lnTo>
                    <a:lnTo>
                      <a:pt x="22" y="858"/>
                    </a:lnTo>
                    <a:lnTo>
                      <a:pt x="26" y="853"/>
                    </a:lnTo>
                    <a:lnTo>
                      <a:pt x="25" y="850"/>
                    </a:lnTo>
                    <a:lnTo>
                      <a:pt x="17" y="844"/>
                    </a:lnTo>
                    <a:lnTo>
                      <a:pt x="14" y="837"/>
                    </a:lnTo>
                    <a:lnTo>
                      <a:pt x="15" y="835"/>
                    </a:lnTo>
                    <a:lnTo>
                      <a:pt x="24" y="820"/>
                    </a:lnTo>
                    <a:lnTo>
                      <a:pt x="26" y="821"/>
                    </a:lnTo>
                    <a:lnTo>
                      <a:pt x="26" y="826"/>
                    </a:lnTo>
                    <a:lnTo>
                      <a:pt x="30" y="821"/>
                    </a:lnTo>
                    <a:lnTo>
                      <a:pt x="30" y="818"/>
                    </a:lnTo>
                    <a:lnTo>
                      <a:pt x="33" y="816"/>
                    </a:lnTo>
                    <a:lnTo>
                      <a:pt x="35" y="823"/>
                    </a:lnTo>
                    <a:lnTo>
                      <a:pt x="37" y="823"/>
                    </a:lnTo>
                    <a:lnTo>
                      <a:pt x="39" y="808"/>
                    </a:lnTo>
                    <a:lnTo>
                      <a:pt x="47" y="801"/>
                    </a:lnTo>
                    <a:lnTo>
                      <a:pt x="52" y="792"/>
                    </a:lnTo>
                    <a:lnTo>
                      <a:pt x="53" y="786"/>
                    </a:lnTo>
                    <a:lnTo>
                      <a:pt x="49" y="784"/>
                    </a:lnTo>
                    <a:lnTo>
                      <a:pt x="50" y="782"/>
                    </a:lnTo>
                    <a:lnTo>
                      <a:pt x="60" y="777"/>
                    </a:lnTo>
                    <a:lnTo>
                      <a:pt x="62" y="773"/>
                    </a:lnTo>
                    <a:lnTo>
                      <a:pt x="66" y="773"/>
                    </a:lnTo>
                    <a:lnTo>
                      <a:pt x="66" y="769"/>
                    </a:lnTo>
                    <a:lnTo>
                      <a:pt x="63" y="762"/>
                    </a:lnTo>
                    <a:lnTo>
                      <a:pt x="65" y="756"/>
                    </a:lnTo>
                    <a:lnTo>
                      <a:pt x="67" y="752"/>
                    </a:lnTo>
                    <a:lnTo>
                      <a:pt x="71" y="751"/>
                    </a:lnTo>
                    <a:lnTo>
                      <a:pt x="68" y="745"/>
                    </a:lnTo>
                    <a:lnTo>
                      <a:pt x="68" y="740"/>
                    </a:lnTo>
                    <a:lnTo>
                      <a:pt x="74" y="733"/>
                    </a:lnTo>
                    <a:lnTo>
                      <a:pt x="81" y="730"/>
                    </a:lnTo>
                    <a:lnTo>
                      <a:pt x="87" y="718"/>
                    </a:lnTo>
                    <a:lnTo>
                      <a:pt x="86" y="710"/>
                    </a:lnTo>
                    <a:lnTo>
                      <a:pt x="85" y="709"/>
                    </a:lnTo>
                    <a:lnTo>
                      <a:pt x="86" y="705"/>
                    </a:lnTo>
                    <a:lnTo>
                      <a:pt x="77" y="692"/>
                    </a:lnTo>
                    <a:lnTo>
                      <a:pt x="75" y="690"/>
                    </a:lnTo>
                    <a:lnTo>
                      <a:pt x="78" y="682"/>
                    </a:lnTo>
                    <a:lnTo>
                      <a:pt x="79" y="675"/>
                    </a:lnTo>
                    <a:lnTo>
                      <a:pt x="78" y="668"/>
                    </a:lnTo>
                    <a:lnTo>
                      <a:pt x="75" y="665"/>
                    </a:lnTo>
                    <a:lnTo>
                      <a:pt x="67" y="662"/>
                    </a:lnTo>
                    <a:lnTo>
                      <a:pt x="70" y="662"/>
                    </a:lnTo>
                    <a:lnTo>
                      <a:pt x="67" y="647"/>
                    </a:lnTo>
                    <a:lnTo>
                      <a:pt x="63" y="642"/>
                    </a:lnTo>
                    <a:lnTo>
                      <a:pt x="59" y="641"/>
                    </a:lnTo>
                    <a:lnTo>
                      <a:pt x="58" y="639"/>
                    </a:lnTo>
                    <a:lnTo>
                      <a:pt x="53" y="637"/>
                    </a:lnTo>
                    <a:lnTo>
                      <a:pt x="53" y="633"/>
                    </a:lnTo>
                    <a:lnTo>
                      <a:pt x="51" y="630"/>
                    </a:lnTo>
                    <a:lnTo>
                      <a:pt x="55" y="624"/>
                    </a:lnTo>
                    <a:lnTo>
                      <a:pt x="60" y="618"/>
                    </a:lnTo>
                    <a:lnTo>
                      <a:pt x="63" y="617"/>
                    </a:lnTo>
                    <a:lnTo>
                      <a:pt x="64" y="615"/>
                    </a:lnTo>
                    <a:lnTo>
                      <a:pt x="64" y="605"/>
                    </a:lnTo>
                    <a:lnTo>
                      <a:pt x="59" y="604"/>
                    </a:lnTo>
                    <a:lnTo>
                      <a:pt x="58" y="599"/>
                    </a:lnTo>
                    <a:lnTo>
                      <a:pt x="58" y="595"/>
                    </a:lnTo>
                    <a:lnTo>
                      <a:pt x="56" y="593"/>
                    </a:lnTo>
                    <a:lnTo>
                      <a:pt x="59" y="586"/>
                    </a:lnTo>
                    <a:lnTo>
                      <a:pt x="70" y="582"/>
                    </a:lnTo>
                    <a:lnTo>
                      <a:pt x="67" y="554"/>
                    </a:lnTo>
                    <a:lnTo>
                      <a:pt x="65" y="525"/>
                    </a:lnTo>
                    <a:lnTo>
                      <a:pt x="59" y="463"/>
                    </a:lnTo>
                    <a:lnTo>
                      <a:pt x="53" y="401"/>
                    </a:lnTo>
                    <a:lnTo>
                      <a:pt x="48" y="331"/>
                    </a:lnTo>
                    <a:lnTo>
                      <a:pt x="47" y="328"/>
                    </a:lnTo>
                    <a:lnTo>
                      <a:pt x="43" y="272"/>
                    </a:lnTo>
                    <a:lnTo>
                      <a:pt x="37" y="214"/>
                    </a:lnTo>
                    <a:lnTo>
                      <a:pt x="34" y="178"/>
                    </a:lnTo>
                    <a:lnTo>
                      <a:pt x="32" y="149"/>
                    </a:lnTo>
                    <a:lnTo>
                      <a:pt x="28" y="112"/>
                    </a:lnTo>
                    <a:lnTo>
                      <a:pt x="24" y="56"/>
                    </a:lnTo>
                    <a:lnTo>
                      <a:pt x="36" y="66"/>
                    </a:lnTo>
                    <a:lnTo>
                      <a:pt x="43" y="64"/>
                    </a:lnTo>
                    <a:lnTo>
                      <a:pt x="40" y="68"/>
                    </a:lnTo>
                    <a:lnTo>
                      <a:pt x="48" y="73"/>
                    </a:lnTo>
                    <a:lnTo>
                      <a:pt x="74" y="73"/>
                    </a:lnTo>
                    <a:lnTo>
                      <a:pt x="120" y="48"/>
                    </a:lnTo>
                    <a:lnTo>
                      <a:pt x="136" y="35"/>
                    </a:lnTo>
                    <a:lnTo>
                      <a:pt x="187" y="30"/>
                    </a:lnTo>
                    <a:lnTo>
                      <a:pt x="234" y="26"/>
                    </a:lnTo>
                    <a:lnTo>
                      <a:pt x="262" y="23"/>
                    </a:lnTo>
                    <a:lnTo>
                      <a:pt x="306" y="19"/>
                    </a:lnTo>
                    <a:lnTo>
                      <a:pt x="329" y="16"/>
                    </a:lnTo>
                    <a:lnTo>
                      <a:pt x="388" y="9"/>
                    </a:lnTo>
                    <a:lnTo>
                      <a:pt x="405" y="7"/>
                    </a:lnTo>
                    <a:lnTo>
                      <a:pt x="465" y="1"/>
                    </a:lnTo>
                    <a:lnTo>
                      <a:pt x="471" y="0"/>
                    </a:lnTo>
                    <a:lnTo>
                      <a:pt x="472" y="14"/>
                    </a:lnTo>
                    <a:lnTo>
                      <a:pt x="476" y="51"/>
                    </a:lnTo>
                    <a:lnTo>
                      <a:pt x="479" y="74"/>
                    </a:lnTo>
                    <a:lnTo>
                      <a:pt x="483" y="106"/>
                    </a:lnTo>
                    <a:lnTo>
                      <a:pt x="483" y="113"/>
                    </a:lnTo>
                    <a:lnTo>
                      <a:pt x="490" y="171"/>
                    </a:lnTo>
                    <a:lnTo>
                      <a:pt x="493" y="182"/>
                    </a:lnTo>
                    <a:lnTo>
                      <a:pt x="497" y="229"/>
                    </a:lnTo>
                    <a:lnTo>
                      <a:pt x="501" y="260"/>
                    </a:lnTo>
                    <a:lnTo>
                      <a:pt x="506" y="312"/>
                    </a:lnTo>
                    <a:lnTo>
                      <a:pt x="508" y="320"/>
                    </a:lnTo>
                    <a:lnTo>
                      <a:pt x="514" y="388"/>
                    </a:lnTo>
                    <a:lnTo>
                      <a:pt x="517" y="408"/>
                    </a:lnTo>
                    <a:lnTo>
                      <a:pt x="520" y="450"/>
                    </a:lnTo>
                    <a:lnTo>
                      <a:pt x="525" y="487"/>
                    </a:lnTo>
                    <a:lnTo>
                      <a:pt x="526" y="498"/>
                    </a:lnTo>
                    <a:lnTo>
                      <a:pt x="531" y="543"/>
                    </a:lnTo>
                    <a:lnTo>
                      <a:pt x="532" y="544"/>
                    </a:lnTo>
                    <a:lnTo>
                      <a:pt x="536" y="589"/>
                    </a:lnTo>
                    <a:lnTo>
                      <a:pt x="534" y="589"/>
                    </a:lnTo>
                    <a:lnTo>
                      <a:pt x="525" y="600"/>
                    </a:lnTo>
                    <a:lnTo>
                      <a:pt x="525" y="602"/>
                    </a:lnTo>
                    <a:lnTo>
                      <a:pt x="527" y="607"/>
                    </a:lnTo>
                    <a:lnTo>
                      <a:pt x="534" y="611"/>
                    </a:lnTo>
                    <a:lnTo>
                      <a:pt x="536" y="616"/>
                    </a:lnTo>
                    <a:lnTo>
                      <a:pt x="535" y="623"/>
                    </a:lnTo>
                    <a:lnTo>
                      <a:pt x="531" y="630"/>
                    </a:lnTo>
                    <a:lnTo>
                      <a:pt x="531" y="633"/>
                    </a:lnTo>
                    <a:lnTo>
                      <a:pt x="534" y="634"/>
                    </a:lnTo>
                    <a:lnTo>
                      <a:pt x="543" y="634"/>
                    </a:lnTo>
                    <a:lnTo>
                      <a:pt x="547" y="638"/>
                    </a:lnTo>
                    <a:lnTo>
                      <a:pt x="547" y="641"/>
                    </a:lnTo>
                    <a:lnTo>
                      <a:pt x="541" y="649"/>
                    </a:lnTo>
                    <a:lnTo>
                      <a:pt x="543" y="658"/>
                    </a:lnTo>
                    <a:lnTo>
                      <a:pt x="517" y="664"/>
                    </a:lnTo>
                    <a:lnTo>
                      <a:pt x="509" y="669"/>
                    </a:lnTo>
                    <a:lnTo>
                      <a:pt x="502" y="672"/>
                    </a:lnTo>
                    <a:lnTo>
                      <a:pt x="495" y="682"/>
                    </a:lnTo>
                    <a:lnTo>
                      <a:pt x="488" y="686"/>
                    </a:lnTo>
                    <a:lnTo>
                      <a:pt x="480" y="687"/>
                    </a:lnTo>
                    <a:lnTo>
                      <a:pt x="468" y="678"/>
                    </a:lnTo>
                    <a:lnTo>
                      <a:pt x="457" y="680"/>
                    </a:lnTo>
                    <a:lnTo>
                      <a:pt x="443" y="682"/>
                    </a:lnTo>
                    <a:lnTo>
                      <a:pt x="438" y="685"/>
                    </a:lnTo>
                    <a:lnTo>
                      <a:pt x="438" y="692"/>
                    </a:lnTo>
                    <a:lnTo>
                      <a:pt x="445" y="716"/>
                    </a:lnTo>
                    <a:lnTo>
                      <a:pt x="448" y="721"/>
                    </a:lnTo>
                    <a:lnTo>
                      <a:pt x="445" y="726"/>
                    </a:lnTo>
                    <a:lnTo>
                      <a:pt x="441" y="731"/>
                    </a:lnTo>
                    <a:lnTo>
                      <a:pt x="435" y="743"/>
                    </a:lnTo>
                    <a:lnTo>
                      <a:pt x="416" y="751"/>
                    </a:lnTo>
                    <a:lnTo>
                      <a:pt x="413" y="765"/>
                    </a:lnTo>
                    <a:lnTo>
                      <a:pt x="413" y="775"/>
                    </a:lnTo>
                    <a:lnTo>
                      <a:pt x="408" y="784"/>
                    </a:lnTo>
                    <a:lnTo>
                      <a:pt x="398" y="792"/>
                    </a:lnTo>
                    <a:lnTo>
                      <a:pt x="391" y="790"/>
                    </a:lnTo>
                    <a:lnTo>
                      <a:pt x="388" y="790"/>
                    </a:lnTo>
                    <a:lnTo>
                      <a:pt x="382" y="792"/>
                    </a:lnTo>
                    <a:lnTo>
                      <a:pt x="381" y="800"/>
                    </a:lnTo>
                    <a:lnTo>
                      <a:pt x="372" y="815"/>
                    </a:lnTo>
                    <a:lnTo>
                      <a:pt x="374" y="841"/>
                    </a:lnTo>
                    <a:lnTo>
                      <a:pt x="373" y="848"/>
                    </a:lnTo>
                    <a:lnTo>
                      <a:pt x="368" y="853"/>
                    </a:lnTo>
                    <a:lnTo>
                      <a:pt x="360" y="856"/>
                    </a:lnTo>
                    <a:lnTo>
                      <a:pt x="355" y="859"/>
                    </a:lnTo>
                    <a:lnTo>
                      <a:pt x="353" y="865"/>
                    </a:lnTo>
                    <a:lnTo>
                      <a:pt x="343" y="856"/>
                    </a:lnTo>
                    <a:lnTo>
                      <a:pt x="328" y="856"/>
                    </a:lnTo>
                    <a:lnTo>
                      <a:pt x="317" y="852"/>
                    </a:lnTo>
                    <a:lnTo>
                      <a:pt x="312" y="849"/>
                    </a:lnTo>
                    <a:lnTo>
                      <a:pt x="309" y="844"/>
                    </a:lnTo>
                    <a:lnTo>
                      <a:pt x="307" y="828"/>
                    </a:lnTo>
                    <a:lnTo>
                      <a:pt x="298" y="823"/>
                    </a:lnTo>
                    <a:close/>
                  </a:path>
                </a:pathLst>
              </a:custGeom>
              <a:solidFill>
                <a:schemeClr val="bg1"/>
              </a:solidFill>
              <a:ln w="4826">
                <a:solidFill>
                  <a:srgbClr val="6E6E6E"/>
                </a:solidFill>
                <a:prstDash val="solid"/>
                <a:round/>
                <a:headEnd/>
                <a:tailEnd/>
              </a:ln>
            </p:spPr>
            <p:txBody>
              <a:bodyPr/>
              <a:lstStyle/>
              <a:p>
                <a:endParaRPr lang="en-US"/>
              </a:p>
            </p:txBody>
          </p:sp>
          <p:sp>
            <p:nvSpPr>
              <p:cNvPr id="28" name="Freeform 24">
                <a:extLst>
                  <a:ext uri="{FF2B5EF4-FFF2-40B4-BE49-F238E27FC236}">
                    <a16:creationId xmlns:a16="http://schemas.microsoft.com/office/drawing/2014/main" id="{77D0AABC-260B-41DA-A387-EC954C514EDB}"/>
                  </a:ext>
                </a:extLst>
              </p:cNvPr>
              <p:cNvSpPr>
                <a:spLocks/>
              </p:cNvSpPr>
              <p:nvPr/>
            </p:nvSpPr>
            <p:spPr bwMode="auto">
              <a:xfrm>
                <a:off x="1423988" y="3181350"/>
                <a:ext cx="887412" cy="1368425"/>
              </a:xfrm>
              <a:custGeom>
                <a:avLst/>
                <a:gdLst>
                  <a:gd name="T0" fmla="*/ 68324 w 1117"/>
                  <a:gd name="T1" fmla="*/ 615156 h 1724"/>
                  <a:gd name="T2" fmla="*/ 10328 w 1117"/>
                  <a:gd name="T3" fmla="*/ 528638 h 1724"/>
                  <a:gd name="T4" fmla="*/ 2383 w 1117"/>
                  <a:gd name="T5" fmla="*/ 500856 h 1724"/>
                  <a:gd name="T6" fmla="*/ 7150 w 1117"/>
                  <a:gd name="T7" fmla="*/ 484188 h 1724"/>
                  <a:gd name="T8" fmla="*/ 19067 w 1117"/>
                  <a:gd name="T9" fmla="*/ 435769 h 1724"/>
                  <a:gd name="T10" fmla="*/ 96130 w 1117"/>
                  <a:gd name="T11" fmla="*/ 138906 h 1724"/>
                  <a:gd name="T12" fmla="*/ 212915 w 1117"/>
                  <a:gd name="T13" fmla="*/ 20638 h 1724"/>
                  <a:gd name="T14" fmla="*/ 360685 w 1117"/>
                  <a:gd name="T15" fmla="*/ 55563 h 1724"/>
                  <a:gd name="T16" fmla="*/ 511632 w 1117"/>
                  <a:gd name="T17" fmla="*/ 90488 h 1724"/>
                  <a:gd name="T18" fmla="*/ 762682 w 1117"/>
                  <a:gd name="T19" fmla="*/ 143669 h 1724"/>
                  <a:gd name="T20" fmla="*/ 887412 w 1117"/>
                  <a:gd name="T21" fmla="*/ 169069 h 1724"/>
                  <a:gd name="T22" fmla="*/ 825444 w 1117"/>
                  <a:gd name="T23" fmla="*/ 495300 h 1724"/>
                  <a:gd name="T24" fmla="*/ 805583 w 1117"/>
                  <a:gd name="T25" fmla="*/ 595313 h 1724"/>
                  <a:gd name="T26" fmla="*/ 772215 w 1117"/>
                  <a:gd name="T27" fmla="*/ 763588 h 1724"/>
                  <a:gd name="T28" fmla="*/ 739642 w 1117"/>
                  <a:gd name="T29" fmla="*/ 931863 h 1724"/>
                  <a:gd name="T30" fmla="*/ 715014 w 1117"/>
                  <a:gd name="T31" fmla="*/ 1063625 h 1724"/>
                  <a:gd name="T32" fmla="*/ 693564 w 1117"/>
                  <a:gd name="T33" fmla="*/ 1176338 h 1724"/>
                  <a:gd name="T34" fmla="*/ 676086 w 1117"/>
                  <a:gd name="T35" fmla="*/ 1200944 h 1724"/>
                  <a:gd name="T36" fmla="*/ 661785 w 1117"/>
                  <a:gd name="T37" fmla="*/ 1201738 h 1724"/>
                  <a:gd name="T38" fmla="*/ 653046 w 1117"/>
                  <a:gd name="T39" fmla="*/ 1188244 h 1724"/>
                  <a:gd name="T40" fmla="*/ 649868 w 1117"/>
                  <a:gd name="T41" fmla="*/ 1177925 h 1724"/>
                  <a:gd name="T42" fmla="*/ 636363 w 1117"/>
                  <a:gd name="T43" fmla="*/ 1177925 h 1724"/>
                  <a:gd name="T44" fmla="*/ 625240 w 1117"/>
                  <a:gd name="T45" fmla="*/ 1169988 h 1724"/>
                  <a:gd name="T46" fmla="*/ 612529 w 1117"/>
                  <a:gd name="T47" fmla="*/ 1169988 h 1724"/>
                  <a:gd name="T48" fmla="*/ 595051 w 1117"/>
                  <a:gd name="T49" fmla="*/ 1177131 h 1724"/>
                  <a:gd name="T50" fmla="*/ 595051 w 1117"/>
                  <a:gd name="T51" fmla="*/ 1185069 h 1724"/>
                  <a:gd name="T52" fmla="*/ 592667 w 1117"/>
                  <a:gd name="T53" fmla="*/ 1207294 h 1724"/>
                  <a:gd name="T54" fmla="*/ 596640 w 1117"/>
                  <a:gd name="T55" fmla="*/ 1216025 h 1724"/>
                  <a:gd name="T56" fmla="*/ 590284 w 1117"/>
                  <a:gd name="T57" fmla="*/ 1234281 h 1724"/>
                  <a:gd name="T58" fmla="*/ 590284 w 1117"/>
                  <a:gd name="T59" fmla="*/ 1246981 h 1724"/>
                  <a:gd name="T60" fmla="*/ 590284 w 1117"/>
                  <a:gd name="T61" fmla="*/ 1254919 h 1724"/>
                  <a:gd name="T62" fmla="*/ 588695 w 1117"/>
                  <a:gd name="T63" fmla="*/ 1266031 h 1724"/>
                  <a:gd name="T64" fmla="*/ 583134 w 1117"/>
                  <a:gd name="T65" fmla="*/ 1277144 h 1724"/>
                  <a:gd name="T66" fmla="*/ 589489 w 1117"/>
                  <a:gd name="T67" fmla="*/ 1307306 h 1724"/>
                  <a:gd name="T68" fmla="*/ 588695 w 1117"/>
                  <a:gd name="T69" fmla="*/ 1331913 h 1724"/>
                  <a:gd name="T70" fmla="*/ 583928 w 1117"/>
                  <a:gd name="T71" fmla="*/ 1345406 h 1724"/>
                  <a:gd name="T72" fmla="*/ 576778 w 1117"/>
                  <a:gd name="T73" fmla="*/ 1344613 h 1724"/>
                  <a:gd name="T74" fmla="*/ 578367 w 1117"/>
                  <a:gd name="T75" fmla="*/ 1355725 h 1724"/>
                  <a:gd name="T76" fmla="*/ 572806 w 1117"/>
                  <a:gd name="T77" fmla="*/ 1368425 h 1724"/>
                  <a:gd name="T78" fmla="*/ 432186 w 1117"/>
                  <a:gd name="T79" fmla="*/ 1158875 h 1724"/>
                  <a:gd name="T80" fmla="*/ 221654 w 1117"/>
                  <a:gd name="T81" fmla="*/ 847725 h 1724"/>
                  <a:gd name="T82" fmla="*/ 85802 w 1117"/>
                  <a:gd name="T83" fmla="*/ 641350 h 17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7"/>
                  <a:gd name="T127" fmla="*/ 0 h 1724"/>
                  <a:gd name="T128" fmla="*/ 1117 w 1117"/>
                  <a:gd name="T129" fmla="*/ 1724 h 17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7" h="1724">
                    <a:moveTo>
                      <a:pt x="108" y="808"/>
                    </a:moveTo>
                    <a:lnTo>
                      <a:pt x="86" y="775"/>
                    </a:lnTo>
                    <a:lnTo>
                      <a:pt x="53" y="727"/>
                    </a:lnTo>
                    <a:lnTo>
                      <a:pt x="13" y="666"/>
                    </a:lnTo>
                    <a:lnTo>
                      <a:pt x="0" y="646"/>
                    </a:lnTo>
                    <a:lnTo>
                      <a:pt x="3" y="631"/>
                    </a:lnTo>
                    <a:lnTo>
                      <a:pt x="5" y="622"/>
                    </a:lnTo>
                    <a:lnTo>
                      <a:pt x="9" y="610"/>
                    </a:lnTo>
                    <a:lnTo>
                      <a:pt x="17" y="577"/>
                    </a:lnTo>
                    <a:lnTo>
                      <a:pt x="24" y="549"/>
                    </a:lnTo>
                    <a:lnTo>
                      <a:pt x="40" y="489"/>
                    </a:lnTo>
                    <a:lnTo>
                      <a:pt x="121" y="175"/>
                    </a:lnTo>
                    <a:lnTo>
                      <a:pt x="167" y="0"/>
                    </a:lnTo>
                    <a:lnTo>
                      <a:pt x="268" y="26"/>
                    </a:lnTo>
                    <a:lnTo>
                      <a:pt x="275" y="27"/>
                    </a:lnTo>
                    <a:lnTo>
                      <a:pt x="454" y="70"/>
                    </a:lnTo>
                    <a:lnTo>
                      <a:pt x="640" y="113"/>
                    </a:lnTo>
                    <a:lnTo>
                      <a:pt x="644" y="114"/>
                    </a:lnTo>
                    <a:lnTo>
                      <a:pt x="811" y="151"/>
                    </a:lnTo>
                    <a:lnTo>
                      <a:pt x="960" y="181"/>
                    </a:lnTo>
                    <a:lnTo>
                      <a:pt x="1081" y="205"/>
                    </a:lnTo>
                    <a:lnTo>
                      <a:pt x="1117" y="213"/>
                    </a:lnTo>
                    <a:lnTo>
                      <a:pt x="1076" y="431"/>
                    </a:lnTo>
                    <a:lnTo>
                      <a:pt x="1039" y="624"/>
                    </a:lnTo>
                    <a:lnTo>
                      <a:pt x="1030" y="669"/>
                    </a:lnTo>
                    <a:lnTo>
                      <a:pt x="1014" y="750"/>
                    </a:lnTo>
                    <a:lnTo>
                      <a:pt x="977" y="938"/>
                    </a:lnTo>
                    <a:lnTo>
                      <a:pt x="972" y="962"/>
                    </a:lnTo>
                    <a:lnTo>
                      <a:pt x="954" y="1057"/>
                    </a:lnTo>
                    <a:lnTo>
                      <a:pt x="931" y="1174"/>
                    </a:lnTo>
                    <a:lnTo>
                      <a:pt x="907" y="1307"/>
                    </a:lnTo>
                    <a:lnTo>
                      <a:pt x="900" y="1340"/>
                    </a:lnTo>
                    <a:lnTo>
                      <a:pt x="874" y="1477"/>
                    </a:lnTo>
                    <a:lnTo>
                      <a:pt x="873" y="1482"/>
                    </a:lnTo>
                    <a:lnTo>
                      <a:pt x="858" y="1496"/>
                    </a:lnTo>
                    <a:lnTo>
                      <a:pt x="851" y="1513"/>
                    </a:lnTo>
                    <a:lnTo>
                      <a:pt x="837" y="1515"/>
                    </a:lnTo>
                    <a:lnTo>
                      <a:pt x="833" y="1514"/>
                    </a:lnTo>
                    <a:lnTo>
                      <a:pt x="821" y="1503"/>
                    </a:lnTo>
                    <a:lnTo>
                      <a:pt x="822" y="1497"/>
                    </a:lnTo>
                    <a:lnTo>
                      <a:pt x="822" y="1491"/>
                    </a:lnTo>
                    <a:lnTo>
                      <a:pt x="818" y="1484"/>
                    </a:lnTo>
                    <a:lnTo>
                      <a:pt x="812" y="1481"/>
                    </a:lnTo>
                    <a:lnTo>
                      <a:pt x="801" y="1484"/>
                    </a:lnTo>
                    <a:lnTo>
                      <a:pt x="796" y="1483"/>
                    </a:lnTo>
                    <a:lnTo>
                      <a:pt x="787" y="1474"/>
                    </a:lnTo>
                    <a:lnTo>
                      <a:pt x="774" y="1475"/>
                    </a:lnTo>
                    <a:lnTo>
                      <a:pt x="771" y="1474"/>
                    </a:lnTo>
                    <a:lnTo>
                      <a:pt x="752" y="1478"/>
                    </a:lnTo>
                    <a:lnTo>
                      <a:pt x="749" y="1483"/>
                    </a:lnTo>
                    <a:lnTo>
                      <a:pt x="748" y="1489"/>
                    </a:lnTo>
                    <a:lnTo>
                      <a:pt x="749" y="1493"/>
                    </a:lnTo>
                    <a:lnTo>
                      <a:pt x="743" y="1504"/>
                    </a:lnTo>
                    <a:lnTo>
                      <a:pt x="746" y="1521"/>
                    </a:lnTo>
                    <a:lnTo>
                      <a:pt x="752" y="1529"/>
                    </a:lnTo>
                    <a:lnTo>
                      <a:pt x="751" y="1532"/>
                    </a:lnTo>
                    <a:lnTo>
                      <a:pt x="745" y="1536"/>
                    </a:lnTo>
                    <a:lnTo>
                      <a:pt x="743" y="1555"/>
                    </a:lnTo>
                    <a:lnTo>
                      <a:pt x="741" y="1561"/>
                    </a:lnTo>
                    <a:lnTo>
                      <a:pt x="743" y="1571"/>
                    </a:lnTo>
                    <a:lnTo>
                      <a:pt x="741" y="1579"/>
                    </a:lnTo>
                    <a:lnTo>
                      <a:pt x="743" y="1581"/>
                    </a:lnTo>
                    <a:lnTo>
                      <a:pt x="744" y="1589"/>
                    </a:lnTo>
                    <a:lnTo>
                      <a:pt x="741" y="1595"/>
                    </a:lnTo>
                    <a:lnTo>
                      <a:pt x="740" y="1603"/>
                    </a:lnTo>
                    <a:lnTo>
                      <a:pt x="734" y="1609"/>
                    </a:lnTo>
                    <a:lnTo>
                      <a:pt x="736" y="1624"/>
                    </a:lnTo>
                    <a:lnTo>
                      <a:pt x="742" y="1647"/>
                    </a:lnTo>
                    <a:lnTo>
                      <a:pt x="740" y="1658"/>
                    </a:lnTo>
                    <a:lnTo>
                      <a:pt x="741" y="1678"/>
                    </a:lnTo>
                    <a:lnTo>
                      <a:pt x="738" y="1687"/>
                    </a:lnTo>
                    <a:lnTo>
                      <a:pt x="735" y="1695"/>
                    </a:lnTo>
                    <a:lnTo>
                      <a:pt x="733" y="1696"/>
                    </a:lnTo>
                    <a:lnTo>
                      <a:pt x="726" y="1694"/>
                    </a:lnTo>
                    <a:lnTo>
                      <a:pt x="723" y="1697"/>
                    </a:lnTo>
                    <a:lnTo>
                      <a:pt x="728" y="1708"/>
                    </a:lnTo>
                    <a:lnTo>
                      <a:pt x="720" y="1714"/>
                    </a:lnTo>
                    <a:lnTo>
                      <a:pt x="721" y="1724"/>
                    </a:lnTo>
                    <a:lnTo>
                      <a:pt x="579" y="1514"/>
                    </a:lnTo>
                    <a:lnTo>
                      <a:pt x="544" y="1460"/>
                    </a:lnTo>
                    <a:lnTo>
                      <a:pt x="370" y="1203"/>
                    </a:lnTo>
                    <a:lnTo>
                      <a:pt x="279" y="1068"/>
                    </a:lnTo>
                    <a:lnTo>
                      <a:pt x="204" y="952"/>
                    </a:lnTo>
                    <a:lnTo>
                      <a:pt x="108" y="808"/>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5">
                <a:extLst>
                  <a:ext uri="{FF2B5EF4-FFF2-40B4-BE49-F238E27FC236}">
                    <a16:creationId xmlns:a16="http://schemas.microsoft.com/office/drawing/2014/main" id="{D1147BF0-CCD5-4C69-BAF3-635161AE91BC}"/>
                  </a:ext>
                </a:extLst>
              </p:cNvPr>
              <p:cNvSpPr>
                <a:spLocks/>
              </p:cNvSpPr>
              <p:nvPr/>
            </p:nvSpPr>
            <p:spPr bwMode="auto">
              <a:xfrm>
                <a:off x="2144713" y="3349625"/>
                <a:ext cx="782637" cy="982663"/>
              </a:xfrm>
              <a:custGeom>
                <a:avLst/>
                <a:gdLst>
                  <a:gd name="T0" fmla="*/ 37306 w 986"/>
                  <a:gd name="T1" fmla="*/ 670467 h 1237"/>
                  <a:gd name="T2" fmla="*/ 51594 w 986"/>
                  <a:gd name="T3" fmla="*/ 595000 h 1237"/>
                  <a:gd name="T4" fmla="*/ 55562 w 986"/>
                  <a:gd name="T5" fmla="*/ 575934 h 1237"/>
                  <a:gd name="T6" fmla="*/ 84931 w 986"/>
                  <a:gd name="T7" fmla="*/ 426589 h 1237"/>
                  <a:gd name="T8" fmla="*/ 97631 w 986"/>
                  <a:gd name="T9" fmla="*/ 362243 h 1237"/>
                  <a:gd name="T10" fmla="*/ 104775 w 986"/>
                  <a:gd name="T11" fmla="*/ 326495 h 1237"/>
                  <a:gd name="T12" fmla="*/ 134144 w 986"/>
                  <a:gd name="T13" fmla="*/ 173177 h 1237"/>
                  <a:gd name="T14" fmla="*/ 166687 w 986"/>
                  <a:gd name="T15" fmla="*/ 0 h 1237"/>
                  <a:gd name="T16" fmla="*/ 301625 w 986"/>
                  <a:gd name="T17" fmla="*/ 23832 h 1237"/>
                  <a:gd name="T18" fmla="*/ 409575 w 986"/>
                  <a:gd name="T19" fmla="*/ 42897 h 1237"/>
                  <a:gd name="T20" fmla="*/ 415131 w 986"/>
                  <a:gd name="T21" fmla="*/ 42897 h 1237"/>
                  <a:gd name="T22" fmla="*/ 492918 w 986"/>
                  <a:gd name="T23" fmla="*/ 56402 h 1237"/>
                  <a:gd name="T24" fmla="*/ 549275 w 986"/>
                  <a:gd name="T25" fmla="*/ 66729 h 1237"/>
                  <a:gd name="T26" fmla="*/ 537368 w 986"/>
                  <a:gd name="T27" fmla="*/ 139813 h 1237"/>
                  <a:gd name="T28" fmla="*/ 529431 w 986"/>
                  <a:gd name="T29" fmla="*/ 195420 h 1237"/>
                  <a:gd name="T30" fmla="*/ 522287 w 986"/>
                  <a:gd name="T31" fmla="*/ 241495 h 1237"/>
                  <a:gd name="T32" fmla="*/ 650081 w 986"/>
                  <a:gd name="T33" fmla="*/ 260561 h 1237"/>
                  <a:gd name="T34" fmla="*/ 658018 w 986"/>
                  <a:gd name="T35" fmla="*/ 261355 h 1237"/>
                  <a:gd name="T36" fmla="*/ 782637 w 986"/>
                  <a:gd name="T37" fmla="*/ 280420 h 1237"/>
                  <a:gd name="T38" fmla="*/ 775493 w 986"/>
                  <a:gd name="T39" fmla="*/ 338411 h 1237"/>
                  <a:gd name="T40" fmla="*/ 763587 w 986"/>
                  <a:gd name="T41" fmla="*/ 418645 h 1237"/>
                  <a:gd name="T42" fmla="*/ 750093 w 986"/>
                  <a:gd name="T43" fmla="*/ 515560 h 1237"/>
                  <a:gd name="T44" fmla="*/ 746125 w 986"/>
                  <a:gd name="T45" fmla="*/ 539392 h 1237"/>
                  <a:gd name="T46" fmla="*/ 742156 w 986"/>
                  <a:gd name="T47" fmla="*/ 566402 h 1237"/>
                  <a:gd name="T48" fmla="*/ 721518 w 986"/>
                  <a:gd name="T49" fmla="*/ 718925 h 1237"/>
                  <a:gd name="T50" fmla="*/ 715168 w 986"/>
                  <a:gd name="T51" fmla="*/ 762616 h 1237"/>
                  <a:gd name="T52" fmla="*/ 714375 w 986"/>
                  <a:gd name="T53" fmla="*/ 779299 h 1237"/>
                  <a:gd name="T54" fmla="*/ 708818 w 986"/>
                  <a:gd name="T55" fmla="*/ 826168 h 1237"/>
                  <a:gd name="T56" fmla="*/ 701675 w 986"/>
                  <a:gd name="T57" fmla="*/ 870654 h 1237"/>
                  <a:gd name="T58" fmla="*/ 685800 w 986"/>
                  <a:gd name="T59" fmla="*/ 982663 h 1237"/>
                  <a:gd name="T60" fmla="*/ 554831 w 986"/>
                  <a:gd name="T61" fmla="*/ 964392 h 1237"/>
                  <a:gd name="T62" fmla="*/ 492918 w 986"/>
                  <a:gd name="T63" fmla="*/ 954859 h 1237"/>
                  <a:gd name="T64" fmla="*/ 488156 w 986"/>
                  <a:gd name="T65" fmla="*/ 952476 h 1237"/>
                  <a:gd name="T66" fmla="*/ 453231 w 986"/>
                  <a:gd name="T67" fmla="*/ 946915 h 1237"/>
                  <a:gd name="T68" fmla="*/ 368300 w 986"/>
                  <a:gd name="T69" fmla="*/ 932616 h 1237"/>
                  <a:gd name="T70" fmla="*/ 246856 w 986"/>
                  <a:gd name="T71" fmla="*/ 913551 h 1237"/>
                  <a:gd name="T72" fmla="*/ 205581 w 986"/>
                  <a:gd name="T73" fmla="*/ 906401 h 1237"/>
                  <a:gd name="T74" fmla="*/ 156369 w 986"/>
                  <a:gd name="T75" fmla="*/ 898457 h 1237"/>
                  <a:gd name="T76" fmla="*/ 0 w 986"/>
                  <a:gd name="T77" fmla="*/ 869065 h 1237"/>
                  <a:gd name="T78" fmla="*/ 19050 w 986"/>
                  <a:gd name="T79" fmla="*/ 763411 h 1237"/>
                  <a:gd name="T80" fmla="*/ 37306 w 986"/>
                  <a:gd name="T81" fmla="*/ 670467 h 12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6"/>
                  <a:gd name="T124" fmla="*/ 0 h 1237"/>
                  <a:gd name="T125" fmla="*/ 986 w 986"/>
                  <a:gd name="T126" fmla="*/ 1237 h 12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6" h="1237">
                    <a:moveTo>
                      <a:pt x="47" y="844"/>
                    </a:moveTo>
                    <a:lnTo>
                      <a:pt x="65" y="749"/>
                    </a:lnTo>
                    <a:lnTo>
                      <a:pt x="70" y="725"/>
                    </a:lnTo>
                    <a:lnTo>
                      <a:pt x="107" y="537"/>
                    </a:lnTo>
                    <a:lnTo>
                      <a:pt x="123" y="456"/>
                    </a:lnTo>
                    <a:lnTo>
                      <a:pt x="132" y="411"/>
                    </a:lnTo>
                    <a:lnTo>
                      <a:pt x="169" y="218"/>
                    </a:lnTo>
                    <a:lnTo>
                      <a:pt x="210" y="0"/>
                    </a:lnTo>
                    <a:lnTo>
                      <a:pt x="380" y="30"/>
                    </a:lnTo>
                    <a:lnTo>
                      <a:pt x="516" y="54"/>
                    </a:lnTo>
                    <a:lnTo>
                      <a:pt x="523" y="54"/>
                    </a:lnTo>
                    <a:lnTo>
                      <a:pt x="621" y="71"/>
                    </a:lnTo>
                    <a:lnTo>
                      <a:pt x="692" y="84"/>
                    </a:lnTo>
                    <a:lnTo>
                      <a:pt x="677" y="176"/>
                    </a:lnTo>
                    <a:lnTo>
                      <a:pt x="667" y="246"/>
                    </a:lnTo>
                    <a:lnTo>
                      <a:pt x="658" y="304"/>
                    </a:lnTo>
                    <a:lnTo>
                      <a:pt x="819" y="328"/>
                    </a:lnTo>
                    <a:lnTo>
                      <a:pt x="829" y="329"/>
                    </a:lnTo>
                    <a:lnTo>
                      <a:pt x="986" y="353"/>
                    </a:lnTo>
                    <a:lnTo>
                      <a:pt x="977" y="426"/>
                    </a:lnTo>
                    <a:lnTo>
                      <a:pt x="962" y="527"/>
                    </a:lnTo>
                    <a:lnTo>
                      <a:pt x="945" y="649"/>
                    </a:lnTo>
                    <a:lnTo>
                      <a:pt x="940" y="679"/>
                    </a:lnTo>
                    <a:lnTo>
                      <a:pt x="935" y="713"/>
                    </a:lnTo>
                    <a:lnTo>
                      <a:pt x="909" y="905"/>
                    </a:lnTo>
                    <a:lnTo>
                      <a:pt x="901" y="960"/>
                    </a:lnTo>
                    <a:lnTo>
                      <a:pt x="900" y="981"/>
                    </a:lnTo>
                    <a:lnTo>
                      <a:pt x="893" y="1040"/>
                    </a:lnTo>
                    <a:lnTo>
                      <a:pt x="884" y="1096"/>
                    </a:lnTo>
                    <a:lnTo>
                      <a:pt x="864" y="1237"/>
                    </a:lnTo>
                    <a:lnTo>
                      <a:pt x="699" y="1214"/>
                    </a:lnTo>
                    <a:lnTo>
                      <a:pt x="621" y="1202"/>
                    </a:lnTo>
                    <a:lnTo>
                      <a:pt x="615" y="1199"/>
                    </a:lnTo>
                    <a:lnTo>
                      <a:pt x="571" y="1192"/>
                    </a:lnTo>
                    <a:lnTo>
                      <a:pt x="464" y="1174"/>
                    </a:lnTo>
                    <a:lnTo>
                      <a:pt x="311" y="1150"/>
                    </a:lnTo>
                    <a:lnTo>
                      <a:pt x="259" y="1141"/>
                    </a:lnTo>
                    <a:lnTo>
                      <a:pt x="197" y="1131"/>
                    </a:lnTo>
                    <a:lnTo>
                      <a:pt x="0" y="1094"/>
                    </a:lnTo>
                    <a:lnTo>
                      <a:pt x="24" y="961"/>
                    </a:lnTo>
                    <a:lnTo>
                      <a:pt x="47" y="844"/>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6">
                <a:extLst>
                  <a:ext uri="{FF2B5EF4-FFF2-40B4-BE49-F238E27FC236}">
                    <a16:creationId xmlns:a16="http://schemas.microsoft.com/office/drawing/2014/main" id="{995D13DF-1856-4A22-BADD-C8A86B1B8B60}"/>
                  </a:ext>
                </a:extLst>
              </p:cNvPr>
              <p:cNvSpPr>
                <a:spLocks noEditPoints="1"/>
              </p:cNvSpPr>
              <p:nvPr/>
            </p:nvSpPr>
            <p:spPr bwMode="auto">
              <a:xfrm>
                <a:off x="922338" y="3030538"/>
                <a:ext cx="1119187" cy="1912937"/>
              </a:xfrm>
              <a:custGeom>
                <a:avLst/>
                <a:gdLst>
                  <a:gd name="T0" fmla="*/ 164190 w 1411"/>
                  <a:gd name="T1" fmla="*/ 740876 h 2409"/>
                  <a:gd name="T2" fmla="*/ 161017 w 1411"/>
                  <a:gd name="T3" fmla="*/ 735317 h 2409"/>
                  <a:gd name="T4" fmla="*/ 133255 w 1411"/>
                  <a:gd name="T5" fmla="*/ 729759 h 2409"/>
                  <a:gd name="T6" fmla="*/ 115012 w 1411"/>
                  <a:gd name="T7" fmla="*/ 773433 h 2409"/>
                  <a:gd name="T8" fmla="*/ 65835 w 1411"/>
                  <a:gd name="T9" fmla="*/ 727377 h 2409"/>
                  <a:gd name="T10" fmla="*/ 65835 w 1411"/>
                  <a:gd name="T11" fmla="*/ 645586 h 2409"/>
                  <a:gd name="T12" fmla="*/ 22209 w 1411"/>
                  <a:gd name="T13" fmla="*/ 463742 h 2409"/>
                  <a:gd name="T14" fmla="*/ 24589 w 1411"/>
                  <a:gd name="T15" fmla="*/ 325573 h 2409"/>
                  <a:gd name="T16" fmla="*/ 70594 w 1411"/>
                  <a:gd name="T17" fmla="*/ 148493 h 2409"/>
                  <a:gd name="T18" fmla="*/ 100735 w 1411"/>
                  <a:gd name="T19" fmla="*/ 25411 h 2409"/>
                  <a:gd name="T20" fmla="*/ 347416 w 1411"/>
                  <a:gd name="T21" fmla="*/ 69879 h 2409"/>
                  <a:gd name="T22" fmla="*/ 533815 w 1411"/>
                  <a:gd name="T23" fmla="*/ 538386 h 2409"/>
                  <a:gd name="T24" fmla="*/ 504467 w 1411"/>
                  <a:gd name="T25" fmla="*/ 651145 h 2409"/>
                  <a:gd name="T26" fmla="*/ 587752 w 1411"/>
                  <a:gd name="T27" fmla="*/ 791697 h 2409"/>
                  <a:gd name="T28" fmla="*/ 961343 w 1411"/>
                  <a:gd name="T29" fmla="*/ 1352317 h 2409"/>
                  <a:gd name="T30" fmla="*/ 1068423 w 1411"/>
                  <a:gd name="T31" fmla="*/ 1540514 h 2409"/>
                  <a:gd name="T32" fmla="*/ 1085873 w 1411"/>
                  <a:gd name="T33" fmla="*/ 1573071 h 2409"/>
                  <a:gd name="T34" fmla="*/ 1089839 w 1411"/>
                  <a:gd name="T35" fmla="*/ 1615951 h 2409"/>
                  <a:gd name="T36" fmla="*/ 1104116 w 1411"/>
                  <a:gd name="T37" fmla="*/ 1631833 h 2409"/>
                  <a:gd name="T38" fmla="*/ 1115221 w 1411"/>
                  <a:gd name="T39" fmla="*/ 1658832 h 2409"/>
                  <a:gd name="T40" fmla="*/ 1070009 w 1411"/>
                  <a:gd name="T41" fmla="*/ 1683448 h 2409"/>
                  <a:gd name="T42" fmla="*/ 1048593 w 1411"/>
                  <a:gd name="T43" fmla="*/ 1718388 h 2409"/>
                  <a:gd name="T44" fmla="*/ 1047800 w 1411"/>
                  <a:gd name="T45" fmla="*/ 1746180 h 2409"/>
                  <a:gd name="T46" fmla="*/ 1037489 w 1411"/>
                  <a:gd name="T47" fmla="*/ 1770797 h 2409"/>
                  <a:gd name="T48" fmla="*/ 1015279 w 1411"/>
                  <a:gd name="T49" fmla="*/ 1792237 h 2409"/>
                  <a:gd name="T50" fmla="*/ 1003382 w 1411"/>
                  <a:gd name="T51" fmla="*/ 1822412 h 2409"/>
                  <a:gd name="T52" fmla="*/ 1000209 w 1411"/>
                  <a:gd name="T53" fmla="*/ 1856557 h 2409"/>
                  <a:gd name="T54" fmla="*/ 1020039 w 1411"/>
                  <a:gd name="T55" fmla="*/ 1862910 h 2409"/>
                  <a:gd name="T56" fmla="*/ 1009727 w 1411"/>
                  <a:gd name="T57" fmla="*/ 1904202 h 2409"/>
                  <a:gd name="T58" fmla="*/ 1005761 w 1411"/>
                  <a:gd name="T59" fmla="*/ 1909761 h 2409"/>
                  <a:gd name="T60" fmla="*/ 985138 w 1411"/>
                  <a:gd name="T61" fmla="*/ 1908173 h 2409"/>
                  <a:gd name="T62" fmla="*/ 624238 w 1411"/>
                  <a:gd name="T63" fmla="*/ 1835117 h 2409"/>
                  <a:gd name="T64" fmla="*/ 617100 w 1411"/>
                  <a:gd name="T65" fmla="*/ 1808913 h 2409"/>
                  <a:gd name="T66" fmla="*/ 536194 w 1411"/>
                  <a:gd name="T67" fmla="*/ 1627863 h 2409"/>
                  <a:gd name="T68" fmla="*/ 498915 w 1411"/>
                  <a:gd name="T69" fmla="*/ 1607216 h 2409"/>
                  <a:gd name="T70" fmla="*/ 396594 w 1411"/>
                  <a:gd name="T71" fmla="*/ 1521456 h 2409"/>
                  <a:gd name="T72" fmla="*/ 299032 w 1411"/>
                  <a:gd name="T73" fmla="*/ 1439666 h 2409"/>
                  <a:gd name="T74" fmla="*/ 228438 w 1411"/>
                  <a:gd name="T75" fmla="*/ 1376139 h 2409"/>
                  <a:gd name="T76" fmla="*/ 243508 w 1411"/>
                  <a:gd name="T77" fmla="*/ 1311819 h 2409"/>
                  <a:gd name="T78" fmla="*/ 222886 w 1411"/>
                  <a:gd name="T79" fmla="*/ 1242734 h 2409"/>
                  <a:gd name="T80" fmla="*/ 166569 w 1411"/>
                  <a:gd name="T81" fmla="*/ 1145062 h 2409"/>
                  <a:gd name="T82" fmla="*/ 143567 w 1411"/>
                  <a:gd name="T83" fmla="*/ 1004510 h 2409"/>
                  <a:gd name="T84" fmla="*/ 133255 w 1411"/>
                  <a:gd name="T85" fmla="*/ 938602 h 2409"/>
                  <a:gd name="T86" fmla="*/ 108667 w 1411"/>
                  <a:gd name="T87" fmla="*/ 834577 h 2409"/>
                  <a:gd name="T88" fmla="*/ 133255 w 1411"/>
                  <a:gd name="T89" fmla="*/ 795667 h 2409"/>
                  <a:gd name="T90" fmla="*/ 155465 w 1411"/>
                  <a:gd name="T91" fmla="*/ 844106 h 2409"/>
                  <a:gd name="T92" fmla="*/ 140394 w 1411"/>
                  <a:gd name="T93" fmla="*/ 751993 h 2409"/>
                  <a:gd name="T94" fmla="*/ 252233 w 1411"/>
                  <a:gd name="T95" fmla="*/ 761522 h 2409"/>
                  <a:gd name="T96" fmla="*/ 241129 w 1411"/>
                  <a:gd name="T97" fmla="*/ 758346 h 2409"/>
                  <a:gd name="T98" fmla="*/ 349002 w 1411"/>
                  <a:gd name="T99" fmla="*/ 1530191 h 2409"/>
                  <a:gd name="T100" fmla="*/ 299825 w 1411"/>
                  <a:gd name="T101" fmla="*/ 1518280 h 2409"/>
                  <a:gd name="T102" fmla="*/ 276029 w 1411"/>
                  <a:gd name="T103" fmla="*/ 1509545 h 2409"/>
                  <a:gd name="T104" fmla="*/ 486224 w 1411"/>
                  <a:gd name="T105" fmla="*/ 1677095 h 2409"/>
                  <a:gd name="T106" fmla="*/ 460049 w 1411"/>
                  <a:gd name="T107" fmla="*/ 1666772 h 2409"/>
                  <a:gd name="T108" fmla="*/ 437046 w 1411"/>
                  <a:gd name="T109" fmla="*/ 1735857 h 24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1"/>
                  <a:gd name="T166" fmla="*/ 0 h 2409"/>
                  <a:gd name="T167" fmla="*/ 1411 w 1411"/>
                  <a:gd name="T168" fmla="*/ 2409 h 24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1" h="2409">
                    <a:moveTo>
                      <a:pt x="308" y="939"/>
                    </a:moveTo>
                    <a:lnTo>
                      <a:pt x="282" y="955"/>
                    </a:lnTo>
                    <a:lnTo>
                      <a:pt x="263" y="948"/>
                    </a:lnTo>
                    <a:lnTo>
                      <a:pt x="254" y="931"/>
                    </a:lnTo>
                    <a:lnTo>
                      <a:pt x="207" y="933"/>
                    </a:lnTo>
                    <a:lnTo>
                      <a:pt x="206" y="912"/>
                    </a:lnTo>
                    <a:lnTo>
                      <a:pt x="202" y="901"/>
                    </a:lnTo>
                    <a:lnTo>
                      <a:pt x="197" y="902"/>
                    </a:lnTo>
                    <a:lnTo>
                      <a:pt x="204" y="912"/>
                    </a:lnTo>
                    <a:lnTo>
                      <a:pt x="203" y="926"/>
                    </a:lnTo>
                    <a:lnTo>
                      <a:pt x="186" y="907"/>
                    </a:lnTo>
                    <a:lnTo>
                      <a:pt x="177" y="915"/>
                    </a:lnTo>
                    <a:lnTo>
                      <a:pt x="168" y="912"/>
                    </a:lnTo>
                    <a:lnTo>
                      <a:pt x="164" y="902"/>
                    </a:lnTo>
                    <a:lnTo>
                      <a:pt x="168" y="919"/>
                    </a:lnTo>
                    <a:lnTo>
                      <a:pt x="159" y="932"/>
                    </a:lnTo>
                    <a:lnTo>
                      <a:pt x="167" y="942"/>
                    </a:lnTo>
                    <a:lnTo>
                      <a:pt x="157" y="952"/>
                    </a:lnTo>
                    <a:lnTo>
                      <a:pt x="156" y="974"/>
                    </a:lnTo>
                    <a:lnTo>
                      <a:pt x="145" y="974"/>
                    </a:lnTo>
                    <a:lnTo>
                      <a:pt x="126" y="948"/>
                    </a:lnTo>
                    <a:lnTo>
                      <a:pt x="121" y="949"/>
                    </a:lnTo>
                    <a:lnTo>
                      <a:pt x="106" y="919"/>
                    </a:lnTo>
                    <a:lnTo>
                      <a:pt x="91" y="909"/>
                    </a:lnTo>
                    <a:lnTo>
                      <a:pt x="83" y="916"/>
                    </a:lnTo>
                    <a:lnTo>
                      <a:pt x="74" y="912"/>
                    </a:lnTo>
                    <a:lnTo>
                      <a:pt x="96" y="882"/>
                    </a:lnTo>
                    <a:lnTo>
                      <a:pt x="96" y="849"/>
                    </a:lnTo>
                    <a:lnTo>
                      <a:pt x="86" y="847"/>
                    </a:lnTo>
                    <a:lnTo>
                      <a:pt x="83" y="813"/>
                    </a:lnTo>
                    <a:lnTo>
                      <a:pt x="61" y="780"/>
                    </a:lnTo>
                    <a:lnTo>
                      <a:pt x="37" y="725"/>
                    </a:lnTo>
                    <a:lnTo>
                      <a:pt x="15" y="678"/>
                    </a:lnTo>
                    <a:lnTo>
                      <a:pt x="29" y="655"/>
                    </a:lnTo>
                    <a:lnTo>
                      <a:pt x="28" y="584"/>
                    </a:lnTo>
                    <a:lnTo>
                      <a:pt x="51" y="544"/>
                    </a:lnTo>
                    <a:lnTo>
                      <a:pt x="54" y="512"/>
                    </a:lnTo>
                    <a:lnTo>
                      <a:pt x="54" y="480"/>
                    </a:lnTo>
                    <a:lnTo>
                      <a:pt x="38" y="435"/>
                    </a:lnTo>
                    <a:lnTo>
                      <a:pt x="31" y="410"/>
                    </a:lnTo>
                    <a:lnTo>
                      <a:pt x="0" y="365"/>
                    </a:lnTo>
                    <a:lnTo>
                      <a:pt x="7" y="349"/>
                    </a:lnTo>
                    <a:lnTo>
                      <a:pt x="5" y="323"/>
                    </a:lnTo>
                    <a:lnTo>
                      <a:pt x="85" y="222"/>
                    </a:lnTo>
                    <a:lnTo>
                      <a:pt x="89" y="187"/>
                    </a:lnTo>
                    <a:lnTo>
                      <a:pt x="113" y="152"/>
                    </a:lnTo>
                    <a:lnTo>
                      <a:pt x="124" y="122"/>
                    </a:lnTo>
                    <a:lnTo>
                      <a:pt x="129" y="61"/>
                    </a:lnTo>
                    <a:lnTo>
                      <a:pt x="116" y="46"/>
                    </a:lnTo>
                    <a:lnTo>
                      <a:pt x="127" y="32"/>
                    </a:lnTo>
                    <a:lnTo>
                      <a:pt x="136" y="0"/>
                    </a:lnTo>
                    <a:lnTo>
                      <a:pt x="197" y="19"/>
                    </a:lnTo>
                    <a:lnTo>
                      <a:pt x="245" y="33"/>
                    </a:lnTo>
                    <a:lnTo>
                      <a:pt x="290" y="46"/>
                    </a:lnTo>
                    <a:lnTo>
                      <a:pt x="438" y="88"/>
                    </a:lnTo>
                    <a:lnTo>
                      <a:pt x="570" y="126"/>
                    </a:lnTo>
                    <a:lnTo>
                      <a:pt x="660" y="153"/>
                    </a:lnTo>
                    <a:lnTo>
                      <a:pt x="800" y="189"/>
                    </a:lnTo>
                    <a:lnTo>
                      <a:pt x="754" y="364"/>
                    </a:lnTo>
                    <a:lnTo>
                      <a:pt x="673" y="678"/>
                    </a:lnTo>
                    <a:lnTo>
                      <a:pt x="657" y="738"/>
                    </a:lnTo>
                    <a:lnTo>
                      <a:pt x="650" y="766"/>
                    </a:lnTo>
                    <a:lnTo>
                      <a:pt x="642" y="799"/>
                    </a:lnTo>
                    <a:lnTo>
                      <a:pt x="638" y="811"/>
                    </a:lnTo>
                    <a:lnTo>
                      <a:pt x="636" y="820"/>
                    </a:lnTo>
                    <a:lnTo>
                      <a:pt x="633" y="835"/>
                    </a:lnTo>
                    <a:lnTo>
                      <a:pt x="646" y="855"/>
                    </a:lnTo>
                    <a:lnTo>
                      <a:pt x="686" y="916"/>
                    </a:lnTo>
                    <a:lnTo>
                      <a:pt x="719" y="964"/>
                    </a:lnTo>
                    <a:lnTo>
                      <a:pt x="741" y="997"/>
                    </a:lnTo>
                    <a:lnTo>
                      <a:pt x="837" y="1141"/>
                    </a:lnTo>
                    <a:lnTo>
                      <a:pt x="912" y="1257"/>
                    </a:lnTo>
                    <a:lnTo>
                      <a:pt x="1003" y="1392"/>
                    </a:lnTo>
                    <a:lnTo>
                      <a:pt x="1177" y="1649"/>
                    </a:lnTo>
                    <a:lnTo>
                      <a:pt x="1212" y="1703"/>
                    </a:lnTo>
                    <a:lnTo>
                      <a:pt x="1354" y="1913"/>
                    </a:lnTo>
                    <a:lnTo>
                      <a:pt x="1352" y="1913"/>
                    </a:lnTo>
                    <a:lnTo>
                      <a:pt x="1352" y="1925"/>
                    </a:lnTo>
                    <a:lnTo>
                      <a:pt x="1348" y="1930"/>
                    </a:lnTo>
                    <a:lnTo>
                      <a:pt x="1347" y="1940"/>
                    </a:lnTo>
                    <a:lnTo>
                      <a:pt x="1355" y="1951"/>
                    </a:lnTo>
                    <a:lnTo>
                      <a:pt x="1358" y="1967"/>
                    </a:lnTo>
                    <a:lnTo>
                      <a:pt x="1360" y="1971"/>
                    </a:lnTo>
                    <a:lnTo>
                      <a:pt x="1364" y="1973"/>
                    </a:lnTo>
                    <a:lnTo>
                      <a:pt x="1369" y="1981"/>
                    </a:lnTo>
                    <a:lnTo>
                      <a:pt x="1373" y="2004"/>
                    </a:lnTo>
                    <a:lnTo>
                      <a:pt x="1369" y="2006"/>
                    </a:lnTo>
                    <a:lnTo>
                      <a:pt x="1374" y="2011"/>
                    </a:lnTo>
                    <a:lnTo>
                      <a:pt x="1377" y="2023"/>
                    </a:lnTo>
                    <a:lnTo>
                      <a:pt x="1374" y="2035"/>
                    </a:lnTo>
                    <a:lnTo>
                      <a:pt x="1374" y="2039"/>
                    </a:lnTo>
                    <a:lnTo>
                      <a:pt x="1382" y="2042"/>
                    </a:lnTo>
                    <a:lnTo>
                      <a:pt x="1386" y="2047"/>
                    </a:lnTo>
                    <a:lnTo>
                      <a:pt x="1389" y="2052"/>
                    </a:lnTo>
                    <a:lnTo>
                      <a:pt x="1392" y="2055"/>
                    </a:lnTo>
                    <a:lnTo>
                      <a:pt x="1405" y="2066"/>
                    </a:lnTo>
                    <a:lnTo>
                      <a:pt x="1408" y="2073"/>
                    </a:lnTo>
                    <a:lnTo>
                      <a:pt x="1411" y="2079"/>
                    </a:lnTo>
                    <a:lnTo>
                      <a:pt x="1411" y="2088"/>
                    </a:lnTo>
                    <a:lnTo>
                      <a:pt x="1406" y="2089"/>
                    </a:lnTo>
                    <a:lnTo>
                      <a:pt x="1387" y="2103"/>
                    </a:lnTo>
                    <a:lnTo>
                      <a:pt x="1378" y="2106"/>
                    </a:lnTo>
                    <a:lnTo>
                      <a:pt x="1370" y="2110"/>
                    </a:lnTo>
                    <a:lnTo>
                      <a:pt x="1353" y="2116"/>
                    </a:lnTo>
                    <a:lnTo>
                      <a:pt x="1349" y="2120"/>
                    </a:lnTo>
                    <a:lnTo>
                      <a:pt x="1346" y="2131"/>
                    </a:lnTo>
                    <a:lnTo>
                      <a:pt x="1328" y="2142"/>
                    </a:lnTo>
                    <a:lnTo>
                      <a:pt x="1325" y="2145"/>
                    </a:lnTo>
                    <a:lnTo>
                      <a:pt x="1329" y="2152"/>
                    </a:lnTo>
                    <a:lnTo>
                      <a:pt x="1322" y="2164"/>
                    </a:lnTo>
                    <a:lnTo>
                      <a:pt x="1323" y="2169"/>
                    </a:lnTo>
                    <a:lnTo>
                      <a:pt x="1321" y="2172"/>
                    </a:lnTo>
                    <a:lnTo>
                      <a:pt x="1322" y="2185"/>
                    </a:lnTo>
                    <a:lnTo>
                      <a:pt x="1319" y="2191"/>
                    </a:lnTo>
                    <a:lnTo>
                      <a:pt x="1321" y="2199"/>
                    </a:lnTo>
                    <a:lnTo>
                      <a:pt x="1311" y="2203"/>
                    </a:lnTo>
                    <a:lnTo>
                      <a:pt x="1313" y="2207"/>
                    </a:lnTo>
                    <a:lnTo>
                      <a:pt x="1310" y="2216"/>
                    </a:lnTo>
                    <a:lnTo>
                      <a:pt x="1307" y="2225"/>
                    </a:lnTo>
                    <a:lnTo>
                      <a:pt x="1308" y="2230"/>
                    </a:lnTo>
                    <a:lnTo>
                      <a:pt x="1295" y="2239"/>
                    </a:lnTo>
                    <a:lnTo>
                      <a:pt x="1292" y="2244"/>
                    </a:lnTo>
                    <a:lnTo>
                      <a:pt x="1287" y="2246"/>
                    </a:lnTo>
                    <a:lnTo>
                      <a:pt x="1285" y="2253"/>
                    </a:lnTo>
                    <a:lnTo>
                      <a:pt x="1280" y="2257"/>
                    </a:lnTo>
                    <a:lnTo>
                      <a:pt x="1266" y="2255"/>
                    </a:lnTo>
                    <a:lnTo>
                      <a:pt x="1268" y="2269"/>
                    </a:lnTo>
                    <a:lnTo>
                      <a:pt x="1260" y="2278"/>
                    </a:lnTo>
                    <a:lnTo>
                      <a:pt x="1269" y="2289"/>
                    </a:lnTo>
                    <a:lnTo>
                      <a:pt x="1265" y="2295"/>
                    </a:lnTo>
                    <a:lnTo>
                      <a:pt x="1266" y="2298"/>
                    </a:lnTo>
                    <a:lnTo>
                      <a:pt x="1264" y="2311"/>
                    </a:lnTo>
                    <a:lnTo>
                      <a:pt x="1256" y="2319"/>
                    </a:lnTo>
                    <a:lnTo>
                      <a:pt x="1255" y="2325"/>
                    </a:lnTo>
                    <a:lnTo>
                      <a:pt x="1261" y="2338"/>
                    </a:lnTo>
                    <a:lnTo>
                      <a:pt x="1264" y="2338"/>
                    </a:lnTo>
                    <a:lnTo>
                      <a:pt x="1266" y="2341"/>
                    </a:lnTo>
                    <a:lnTo>
                      <a:pt x="1270" y="2343"/>
                    </a:lnTo>
                    <a:lnTo>
                      <a:pt x="1280" y="2343"/>
                    </a:lnTo>
                    <a:lnTo>
                      <a:pt x="1286" y="2346"/>
                    </a:lnTo>
                    <a:lnTo>
                      <a:pt x="1294" y="2359"/>
                    </a:lnTo>
                    <a:lnTo>
                      <a:pt x="1291" y="2368"/>
                    </a:lnTo>
                    <a:lnTo>
                      <a:pt x="1290" y="2388"/>
                    </a:lnTo>
                    <a:lnTo>
                      <a:pt x="1276" y="2394"/>
                    </a:lnTo>
                    <a:lnTo>
                      <a:pt x="1273" y="2398"/>
                    </a:lnTo>
                    <a:lnTo>
                      <a:pt x="1273" y="2402"/>
                    </a:lnTo>
                    <a:lnTo>
                      <a:pt x="1271" y="2402"/>
                    </a:lnTo>
                    <a:lnTo>
                      <a:pt x="1271" y="2404"/>
                    </a:lnTo>
                    <a:lnTo>
                      <a:pt x="1268" y="2403"/>
                    </a:lnTo>
                    <a:lnTo>
                      <a:pt x="1268" y="2405"/>
                    </a:lnTo>
                    <a:lnTo>
                      <a:pt x="1265" y="2405"/>
                    </a:lnTo>
                    <a:lnTo>
                      <a:pt x="1264" y="2408"/>
                    </a:lnTo>
                    <a:lnTo>
                      <a:pt x="1258" y="2408"/>
                    </a:lnTo>
                    <a:lnTo>
                      <a:pt x="1258" y="2409"/>
                    </a:lnTo>
                    <a:lnTo>
                      <a:pt x="1242" y="2403"/>
                    </a:lnTo>
                    <a:lnTo>
                      <a:pt x="1239" y="2403"/>
                    </a:lnTo>
                    <a:lnTo>
                      <a:pt x="1237" y="2406"/>
                    </a:lnTo>
                    <a:lnTo>
                      <a:pt x="981" y="2376"/>
                    </a:lnTo>
                    <a:lnTo>
                      <a:pt x="792" y="2353"/>
                    </a:lnTo>
                    <a:lnTo>
                      <a:pt x="787" y="2311"/>
                    </a:lnTo>
                    <a:lnTo>
                      <a:pt x="796" y="2338"/>
                    </a:lnTo>
                    <a:lnTo>
                      <a:pt x="799" y="2322"/>
                    </a:lnTo>
                    <a:lnTo>
                      <a:pt x="788" y="2306"/>
                    </a:lnTo>
                    <a:lnTo>
                      <a:pt x="777" y="2316"/>
                    </a:lnTo>
                    <a:lnTo>
                      <a:pt x="778" y="2278"/>
                    </a:lnTo>
                    <a:lnTo>
                      <a:pt x="786" y="2271"/>
                    </a:lnTo>
                    <a:lnTo>
                      <a:pt x="784" y="2221"/>
                    </a:lnTo>
                    <a:lnTo>
                      <a:pt x="774" y="2191"/>
                    </a:lnTo>
                    <a:lnTo>
                      <a:pt x="749" y="2148"/>
                    </a:lnTo>
                    <a:lnTo>
                      <a:pt x="676" y="2050"/>
                    </a:lnTo>
                    <a:lnTo>
                      <a:pt x="652" y="2039"/>
                    </a:lnTo>
                    <a:lnTo>
                      <a:pt x="642" y="2052"/>
                    </a:lnTo>
                    <a:lnTo>
                      <a:pt x="622" y="2040"/>
                    </a:lnTo>
                    <a:lnTo>
                      <a:pt x="620" y="2031"/>
                    </a:lnTo>
                    <a:lnTo>
                      <a:pt x="629" y="2024"/>
                    </a:lnTo>
                    <a:lnTo>
                      <a:pt x="629" y="2008"/>
                    </a:lnTo>
                    <a:lnTo>
                      <a:pt x="614" y="1969"/>
                    </a:lnTo>
                    <a:lnTo>
                      <a:pt x="569" y="1963"/>
                    </a:lnTo>
                    <a:lnTo>
                      <a:pt x="544" y="1951"/>
                    </a:lnTo>
                    <a:lnTo>
                      <a:pt x="500" y="1916"/>
                    </a:lnTo>
                    <a:lnTo>
                      <a:pt x="497" y="1895"/>
                    </a:lnTo>
                    <a:lnTo>
                      <a:pt x="466" y="1855"/>
                    </a:lnTo>
                    <a:lnTo>
                      <a:pt x="446" y="1840"/>
                    </a:lnTo>
                    <a:lnTo>
                      <a:pt x="399" y="1831"/>
                    </a:lnTo>
                    <a:lnTo>
                      <a:pt x="377" y="1813"/>
                    </a:lnTo>
                    <a:lnTo>
                      <a:pt x="355" y="1805"/>
                    </a:lnTo>
                    <a:lnTo>
                      <a:pt x="298" y="1797"/>
                    </a:lnTo>
                    <a:lnTo>
                      <a:pt x="294" y="1777"/>
                    </a:lnTo>
                    <a:lnTo>
                      <a:pt x="273" y="1760"/>
                    </a:lnTo>
                    <a:lnTo>
                      <a:pt x="288" y="1733"/>
                    </a:lnTo>
                    <a:lnTo>
                      <a:pt x="286" y="1721"/>
                    </a:lnTo>
                    <a:lnTo>
                      <a:pt x="295" y="1701"/>
                    </a:lnTo>
                    <a:lnTo>
                      <a:pt x="288" y="1687"/>
                    </a:lnTo>
                    <a:lnTo>
                      <a:pt x="295" y="1673"/>
                    </a:lnTo>
                    <a:lnTo>
                      <a:pt x="307" y="1652"/>
                    </a:lnTo>
                    <a:lnTo>
                      <a:pt x="307" y="1638"/>
                    </a:lnTo>
                    <a:lnTo>
                      <a:pt x="271" y="1612"/>
                    </a:lnTo>
                    <a:lnTo>
                      <a:pt x="271" y="1601"/>
                    </a:lnTo>
                    <a:lnTo>
                      <a:pt x="282" y="1580"/>
                    </a:lnTo>
                    <a:lnTo>
                      <a:pt x="281" y="1565"/>
                    </a:lnTo>
                    <a:lnTo>
                      <a:pt x="263" y="1553"/>
                    </a:lnTo>
                    <a:lnTo>
                      <a:pt x="247" y="1510"/>
                    </a:lnTo>
                    <a:lnTo>
                      <a:pt x="227" y="1496"/>
                    </a:lnTo>
                    <a:lnTo>
                      <a:pt x="225" y="1463"/>
                    </a:lnTo>
                    <a:lnTo>
                      <a:pt x="210" y="1442"/>
                    </a:lnTo>
                    <a:lnTo>
                      <a:pt x="186" y="1364"/>
                    </a:lnTo>
                    <a:lnTo>
                      <a:pt x="160" y="1329"/>
                    </a:lnTo>
                    <a:lnTo>
                      <a:pt x="165" y="1266"/>
                    </a:lnTo>
                    <a:lnTo>
                      <a:pt x="175" y="1256"/>
                    </a:lnTo>
                    <a:lnTo>
                      <a:pt x="181" y="1265"/>
                    </a:lnTo>
                    <a:lnTo>
                      <a:pt x="194" y="1259"/>
                    </a:lnTo>
                    <a:lnTo>
                      <a:pt x="211" y="1225"/>
                    </a:lnTo>
                    <a:lnTo>
                      <a:pt x="209" y="1217"/>
                    </a:lnTo>
                    <a:lnTo>
                      <a:pt x="199" y="1188"/>
                    </a:lnTo>
                    <a:lnTo>
                      <a:pt x="168" y="1182"/>
                    </a:lnTo>
                    <a:lnTo>
                      <a:pt x="152" y="1166"/>
                    </a:lnTo>
                    <a:lnTo>
                      <a:pt x="142" y="1138"/>
                    </a:lnTo>
                    <a:lnTo>
                      <a:pt x="127" y="1103"/>
                    </a:lnTo>
                    <a:lnTo>
                      <a:pt x="138" y="1080"/>
                    </a:lnTo>
                    <a:lnTo>
                      <a:pt x="137" y="1051"/>
                    </a:lnTo>
                    <a:lnTo>
                      <a:pt x="129" y="1038"/>
                    </a:lnTo>
                    <a:lnTo>
                      <a:pt x="141" y="1000"/>
                    </a:lnTo>
                    <a:lnTo>
                      <a:pt x="146" y="983"/>
                    </a:lnTo>
                    <a:lnTo>
                      <a:pt x="164" y="982"/>
                    </a:lnTo>
                    <a:lnTo>
                      <a:pt x="168" y="1002"/>
                    </a:lnTo>
                    <a:lnTo>
                      <a:pt x="162" y="1006"/>
                    </a:lnTo>
                    <a:lnTo>
                      <a:pt x="158" y="1027"/>
                    </a:lnTo>
                    <a:lnTo>
                      <a:pt x="195" y="1073"/>
                    </a:lnTo>
                    <a:lnTo>
                      <a:pt x="214" y="1076"/>
                    </a:lnTo>
                    <a:lnTo>
                      <a:pt x="196" y="1063"/>
                    </a:lnTo>
                    <a:lnTo>
                      <a:pt x="192" y="1007"/>
                    </a:lnTo>
                    <a:lnTo>
                      <a:pt x="176" y="992"/>
                    </a:lnTo>
                    <a:lnTo>
                      <a:pt x="184" y="968"/>
                    </a:lnTo>
                    <a:lnTo>
                      <a:pt x="175" y="962"/>
                    </a:lnTo>
                    <a:lnTo>
                      <a:pt x="177" y="947"/>
                    </a:lnTo>
                    <a:lnTo>
                      <a:pt x="194" y="942"/>
                    </a:lnTo>
                    <a:lnTo>
                      <a:pt x="245" y="947"/>
                    </a:lnTo>
                    <a:lnTo>
                      <a:pt x="294" y="969"/>
                    </a:lnTo>
                    <a:lnTo>
                      <a:pt x="304" y="957"/>
                    </a:lnTo>
                    <a:lnTo>
                      <a:pt x="318" y="959"/>
                    </a:lnTo>
                    <a:lnTo>
                      <a:pt x="318" y="965"/>
                    </a:lnTo>
                    <a:lnTo>
                      <a:pt x="322" y="967"/>
                    </a:lnTo>
                    <a:lnTo>
                      <a:pt x="320" y="955"/>
                    </a:lnTo>
                    <a:lnTo>
                      <a:pt x="325" y="950"/>
                    </a:lnTo>
                    <a:lnTo>
                      <a:pt x="304" y="955"/>
                    </a:lnTo>
                    <a:lnTo>
                      <a:pt x="308" y="939"/>
                    </a:lnTo>
                    <a:close/>
                    <a:moveTo>
                      <a:pt x="381" y="1903"/>
                    </a:moveTo>
                    <a:lnTo>
                      <a:pt x="414" y="1923"/>
                    </a:lnTo>
                    <a:lnTo>
                      <a:pt x="432" y="1920"/>
                    </a:lnTo>
                    <a:lnTo>
                      <a:pt x="440" y="1927"/>
                    </a:lnTo>
                    <a:lnTo>
                      <a:pt x="436" y="1931"/>
                    </a:lnTo>
                    <a:lnTo>
                      <a:pt x="402" y="1933"/>
                    </a:lnTo>
                    <a:lnTo>
                      <a:pt x="379" y="1927"/>
                    </a:lnTo>
                    <a:lnTo>
                      <a:pt x="373" y="1916"/>
                    </a:lnTo>
                    <a:lnTo>
                      <a:pt x="378" y="1912"/>
                    </a:lnTo>
                    <a:lnTo>
                      <a:pt x="370" y="1903"/>
                    </a:lnTo>
                    <a:lnTo>
                      <a:pt x="381" y="1903"/>
                    </a:lnTo>
                    <a:close/>
                    <a:moveTo>
                      <a:pt x="320" y="1921"/>
                    </a:moveTo>
                    <a:lnTo>
                      <a:pt x="312" y="1899"/>
                    </a:lnTo>
                    <a:lnTo>
                      <a:pt x="348" y="1901"/>
                    </a:lnTo>
                    <a:lnTo>
                      <a:pt x="357" y="1926"/>
                    </a:lnTo>
                    <a:lnTo>
                      <a:pt x="328" y="1930"/>
                    </a:lnTo>
                    <a:lnTo>
                      <a:pt x="320" y="1921"/>
                    </a:lnTo>
                    <a:close/>
                    <a:moveTo>
                      <a:pt x="575" y="2087"/>
                    </a:moveTo>
                    <a:lnTo>
                      <a:pt x="613" y="2112"/>
                    </a:lnTo>
                    <a:lnTo>
                      <a:pt x="621" y="2132"/>
                    </a:lnTo>
                    <a:lnTo>
                      <a:pt x="618" y="2137"/>
                    </a:lnTo>
                    <a:lnTo>
                      <a:pt x="592" y="2126"/>
                    </a:lnTo>
                    <a:lnTo>
                      <a:pt x="592" y="2106"/>
                    </a:lnTo>
                    <a:lnTo>
                      <a:pt x="580" y="2099"/>
                    </a:lnTo>
                    <a:lnTo>
                      <a:pt x="575" y="2087"/>
                    </a:lnTo>
                    <a:close/>
                    <a:moveTo>
                      <a:pt x="584" y="2240"/>
                    </a:moveTo>
                    <a:lnTo>
                      <a:pt x="572" y="2240"/>
                    </a:lnTo>
                    <a:lnTo>
                      <a:pt x="559" y="2217"/>
                    </a:lnTo>
                    <a:lnTo>
                      <a:pt x="551" y="2186"/>
                    </a:lnTo>
                    <a:lnTo>
                      <a:pt x="557" y="2184"/>
                    </a:lnTo>
                    <a:lnTo>
                      <a:pt x="559" y="2195"/>
                    </a:lnTo>
                    <a:lnTo>
                      <a:pt x="584" y="2240"/>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7">
                <a:extLst>
                  <a:ext uri="{FF2B5EF4-FFF2-40B4-BE49-F238E27FC236}">
                    <a16:creationId xmlns:a16="http://schemas.microsoft.com/office/drawing/2014/main" id="{522BDDBE-B133-4F7D-8737-236AD4E4526B}"/>
                  </a:ext>
                </a:extLst>
              </p:cNvPr>
              <p:cNvSpPr>
                <a:spLocks/>
              </p:cNvSpPr>
              <p:nvPr/>
            </p:nvSpPr>
            <p:spPr bwMode="auto">
              <a:xfrm>
                <a:off x="6100763" y="3409950"/>
                <a:ext cx="581025" cy="668338"/>
              </a:xfrm>
              <a:custGeom>
                <a:avLst/>
                <a:gdLst>
                  <a:gd name="T0" fmla="*/ 263165 w 733"/>
                  <a:gd name="T1" fmla="*/ 646881 h 841"/>
                  <a:gd name="T2" fmla="*/ 236215 w 733"/>
                  <a:gd name="T3" fmla="*/ 635756 h 841"/>
                  <a:gd name="T4" fmla="*/ 217983 w 733"/>
                  <a:gd name="T5" fmla="*/ 647676 h 841"/>
                  <a:gd name="T6" fmla="*/ 200545 w 733"/>
                  <a:gd name="T7" fmla="*/ 647676 h 841"/>
                  <a:gd name="T8" fmla="*/ 179935 w 733"/>
                  <a:gd name="T9" fmla="*/ 630987 h 841"/>
                  <a:gd name="T10" fmla="*/ 143473 w 733"/>
                  <a:gd name="T11" fmla="*/ 630193 h 841"/>
                  <a:gd name="T12" fmla="*/ 125241 w 733"/>
                  <a:gd name="T13" fmla="*/ 604762 h 841"/>
                  <a:gd name="T14" fmla="*/ 104632 w 733"/>
                  <a:gd name="T15" fmla="*/ 588869 h 841"/>
                  <a:gd name="T16" fmla="*/ 91157 w 733"/>
                  <a:gd name="T17" fmla="*/ 581716 h 841"/>
                  <a:gd name="T18" fmla="*/ 59450 w 733"/>
                  <a:gd name="T19" fmla="*/ 576948 h 841"/>
                  <a:gd name="T20" fmla="*/ 46767 w 733"/>
                  <a:gd name="T21" fmla="*/ 548339 h 841"/>
                  <a:gd name="T22" fmla="*/ 35670 w 733"/>
                  <a:gd name="T23" fmla="*/ 441055 h 841"/>
                  <a:gd name="T24" fmla="*/ 22987 w 733"/>
                  <a:gd name="T25" fmla="*/ 323441 h 841"/>
                  <a:gd name="T26" fmla="*/ 8719 w 733"/>
                  <a:gd name="T27" fmla="*/ 206621 h 841"/>
                  <a:gd name="T28" fmla="*/ 0 w 733"/>
                  <a:gd name="T29" fmla="*/ 127946 h 841"/>
                  <a:gd name="T30" fmla="*/ 132375 w 733"/>
                  <a:gd name="T31" fmla="*/ 108873 h 841"/>
                  <a:gd name="T32" fmla="*/ 262373 w 733"/>
                  <a:gd name="T33" fmla="*/ 122383 h 841"/>
                  <a:gd name="T34" fmla="*/ 274263 w 733"/>
                  <a:gd name="T35" fmla="*/ 137482 h 841"/>
                  <a:gd name="T36" fmla="*/ 370968 w 733"/>
                  <a:gd name="T37" fmla="*/ 113641 h 841"/>
                  <a:gd name="T38" fmla="*/ 485112 w 733"/>
                  <a:gd name="T39" fmla="*/ 33377 h 841"/>
                  <a:gd name="T40" fmla="*/ 557245 w 733"/>
                  <a:gd name="T41" fmla="*/ 86622 h 841"/>
                  <a:gd name="T42" fmla="*/ 581025 w 733"/>
                  <a:gd name="T43" fmla="*/ 235230 h 841"/>
                  <a:gd name="T44" fmla="*/ 563586 w 733"/>
                  <a:gd name="T45" fmla="*/ 247945 h 841"/>
                  <a:gd name="T46" fmla="*/ 575476 w 733"/>
                  <a:gd name="T47" fmla="*/ 264633 h 841"/>
                  <a:gd name="T48" fmla="*/ 580232 w 733"/>
                  <a:gd name="T49" fmla="*/ 294832 h 841"/>
                  <a:gd name="T50" fmla="*/ 570720 w 733"/>
                  <a:gd name="T51" fmla="*/ 321057 h 841"/>
                  <a:gd name="T52" fmla="*/ 569135 w 733"/>
                  <a:gd name="T53" fmla="*/ 361586 h 841"/>
                  <a:gd name="T54" fmla="*/ 564379 w 733"/>
                  <a:gd name="T55" fmla="*/ 367944 h 841"/>
                  <a:gd name="T56" fmla="*/ 563586 w 733"/>
                  <a:gd name="T57" fmla="*/ 381453 h 841"/>
                  <a:gd name="T58" fmla="*/ 565964 w 733"/>
                  <a:gd name="T59" fmla="*/ 402910 h 841"/>
                  <a:gd name="T60" fmla="*/ 562794 w 733"/>
                  <a:gd name="T61" fmla="*/ 420393 h 841"/>
                  <a:gd name="T62" fmla="*/ 545355 w 733"/>
                  <a:gd name="T63" fmla="*/ 437877 h 841"/>
                  <a:gd name="T64" fmla="*/ 527916 w 733"/>
                  <a:gd name="T65" fmla="*/ 459333 h 841"/>
                  <a:gd name="T66" fmla="*/ 516026 w 733"/>
                  <a:gd name="T67" fmla="*/ 470459 h 841"/>
                  <a:gd name="T68" fmla="*/ 493039 w 733"/>
                  <a:gd name="T69" fmla="*/ 469664 h 841"/>
                  <a:gd name="T70" fmla="*/ 480356 w 733"/>
                  <a:gd name="T71" fmla="*/ 497479 h 841"/>
                  <a:gd name="T72" fmla="*/ 462125 w 733"/>
                  <a:gd name="T73" fmla="*/ 510194 h 841"/>
                  <a:gd name="T74" fmla="*/ 457369 w 733"/>
                  <a:gd name="T75" fmla="*/ 534829 h 841"/>
                  <a:gd name="T76" fmla="*/ 460540 w 733"/>
                  <a:gd name="T77" fmla="*/ 545955 h 841"/>
                  <a:gd name="T78" fmla="*/ 455784 w 733"/>
                  <a:gd name="T79" fmla="*/ 558670 h 841"/>
                  <a:gd name="T80" fmla="*/ 444686 w 733"/>
                  <a:gd name="T81" fmla="*/ 571385 h 841"/>
                  <a:gd name="T82" fmla="*/ 439138 w 733"/>
                  <a:gd name="T83" fmla="*/ 553107 h 841"/>
                  <a:gd name="T84" fmla="*/ 422492 w 733"/>
                  <a:gd name="T85" fmla="*/ 555491 h 841"/>
                  <a:gd name="T86" fmla="*/ 415358 w 733"/>
                  <a:gd name="T87" fmla="*/ 584100 h 841"/>
                  <a:gd name="T88" fmla="*/ 413772 w 733"/>
                  <a:gd name="T89" fmla="*/ 612709 h 841"/>
                  <a:gd name="T90" fmla="*/ 404260 w 733"/>
                  <a:gd name="T91" fmla="*/ 629398 h 841"/>
                  <a:gd name="T92" fmla="*/ 391578 w 733"/>
                  <a:gd name="T93" fmla="*/ 661186 h 841"/>
                  <a:gd name="T94" fmla="*/ 367798 w 733"/>
                  <a:gd name="T95" fmla="*/ 668338 h 841"/>
                  <a:gd name="T96" fmla="*/ 348774 w 733"/>
                  <a:gd name="T97" fmla="*/ 647676 h 841"/>
                  <a:gd name="T98" fmla="*/ 325786 w 733"/>
                  <a:gd name="T99" fmla="*/ 638934 h 841"/>
                  <a:gd name="T100" fmla="*/ 317860 w 733"/>
                  <a:gd name="T101" fmla="*/ 615093 h 841"/>
                  <a:gd name="T102" fmla="*/ 295665 w 733"/>
                  <a:gd name="T103" fmla="*/ 627809 h 841"/>
                  <a:gd name="T104" fmla="*/ 272677 w 733"/>
                  <a:gd name="T105" fmla="*/ 642908 h 8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3"/>
                  <a:gd name="T160" fmla="*/ 0 h 841"/>
                  <a:gd name="T161" fmla="*/ 733 w 733"/>
                  <a:gd name="T162" fmla="*/ 841 h 8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3" h="841">
                    <a:moveTo>
                      <a:pt x="340" y="812"/>
                    </a:moveTo>
                    <a:lnTo>
                      <a:pt x="337" y="816"/>
                    </a:lnTo>
                    <a:lnTo>
                      <a:pt x="334" y="816"/>
                    </a:lnTo>
                    <a:lnTo>
                      <a:pt x="332" y="814"/>
                    </a:lnTo>
                    <a:lnTo>
                      <a:pt x="329" y="809"/>
                    </a:lnTo>
                    <a:lnTo>
                      <a:pt x="321" y="804"/>
                    </a:lnTo>
                    <a:lnTo>
                      <a:pt x="308" y="804"/>
                    </a:lnTo>
                    <a:lnTo>
                      <a:pt x="298" y="800"/>
                    </a:lnTo>
                    <a:lnTo>
                      <a:pt x="294" y="799"/>
                    </a:lnTo>
                    <a:lnTo>
                      <a:pt x="279" y="805"/>
                    </a:lnTo>
                    <a:lnTo>
                      <a:pt x="276" y="808"/>
                    </a:lnTo>
                    <a:lnTo>
                      <a:pt x="275" y="815"/>
                    </a:lnTo>
                    <a:lnTo>
                      <a:pt x="274" y="818"/>
                    </a:lnTo>
                    <a:lnTo>
                      <a:pt x="271" y="819"/>
                    </a:lnTo>
                    <a:lnTo>
                      <a:pt x="264" y="817"/>
                    </a:lnTo>
                    <a:lnTo>
                      <a:pt x="253" y="815"/>
                    </a:lnTo>
                    <a:lnTo>
                      <a:pt x="249" y="805"/>
                    </a:lnTo>
                    <a:lnTo>
                      <a:pt x="241" y="802"/>
                    </a:lnTo>
                    <a:lnTo>
                      <a:pt x="236" y="795"/>
                    </a:lnTo>
                    <a:lnTo>
                      <a:pt x="227" y="794"/>
                    </a:lnTo>
                    <a:lnTo>
                      <a:pt x="218" y="790"/>
                    </a:lnTo>
                    <a:lnTo>
                      <a:pt x="203" y="795"/>
                    </a:lnTo>
                    <a:lnTo>
                      <a:pt x="197" y="796"/>
                    </a:lnTo>
                    <a:lnTo>
                      <a:pt x="181" y="793"/>
                    </a:lnTo>
                    <a:lnTo>
                      <a:pt x="172" y="788"/>
                    </a:lnTo>
                    <a:lnTo>
                      <a:pt x="168" y="776"/>
                    </a:lnTo>
                    <a:lnTo>
                      <a:pt x="162" y="766"/>
                    </a:lnTo>
                    <a:lnTo>
                      <a:pt x="158" y="761"/>
                    </a:lnTo>
                    <a:lnTo>
                      <a:pt x="152" y="746"/>
                    </a:lnTo>
                    <a:lnTo>
                      <a:pt x="145" y="741"/>
                    </a:lnTo>
                    <a:lnTo>
                      <a:pt x="138" y="742"/>
                    </a:lnTo>
                    <a:lnTo>
                      <a:pt x="132" y="741"/>
                    </a:lnTo>
                    <a:lnTo>
                      <a:pt x="130" y="733"/>
                    </a:lnTo>
                    <a:lnTo>
                      <a:pt x="127" y="727"/>
                    </a:lnTo>
                    <a:lnTo>
                      <a:pt x="119" y="728"/>
                    </a:lnTo>
                    <a:lnTo>
                      <a:pt x="115" y="732"/>
                    </a:lnTo>
                    <a:lnTo>
                      <a:pt x="102" y="739"/>
                    </a:lnTo>
                    <a:lnTo>
                      <a:pt x="98" y="739"/>
                    </a:lnTo>
                    <a:lnTo>
                      <a:pt x="90" y="736"/>
                    </a:lnTo>
                    <a:lnTo>
                      <a:pt x="75" y="726"/>
                    </a:lnTo>
                    <a:lnTo>
                      <a:pt x="68" y="735"/>
                    </a:lnTo>
                    <a:lnTo>
                      <a:pt x="64" y="736"/>
                    </a:lnTo>
                    <a:lnTo>
                      <a:pt x="60" y="691"/>
                    </a:lnTo>
                    <a:lnTo>
                      <a:pt x="59" y="690"/>
                    </a:lnTo>
                    <a:lnTo>
                      <a:pt x="54" y="645"/>
                    </a:lnTo>
                    <a:lnTo>
                      <a:pt x="53" y="634"/>
                    </a:lnTo>
                    <a:lnTo>
                      <a:pt x="48" y="597"/>
                    </a:lnTo>
                    <a:lnTo>
                      <a:pt x="45" y="555"/>
                    </a:lnTo>
                    <a:lnTo>
                      <a:pt x="42" y="535"/>
                    </a:lnTo>
                    <a:lnTo>
                      <a:pt x="36" y="467"/>
                    </a:lnTo>
                    <a:lnTo>
                      <a:pt x="34" y="459"/>
                    </a:lnTo>
                    <a:lnTo>
                      <a:pt x="29" y="407"/>
                    </a:lnTo>
                    <a:lnTo>
                      <a:pt x="25" y="376"/>
                    </a:lnTo>
                    <a:lnTo>
                      <a:pt x="21" y="329"/>
                    </a:lnTo>
                    <a:lnTo>
                      <a:pt x="18" y="318"/>
                    </a:lnTo>
                    <a:lnTo>
                      <a:pt x="11" y="260"/>
                    </a:lnTo>
                    <a:lnTo>
                      <a:pt x="11" y="253"/>
                    </a:lnTo>
                    <a:lnTo>
                      <a:pt x="7" y="221"/>
                    </a:lnTo>
                    <a:lnTo>
                      <a:pt x="4" y="198"/>
                    </a:lnTo>
                    <a:lnTo>
                      <a:pt x="0" y="161"/>
                    </a:lnTo>
                    <a:lnTo>
                      <a:pt x="67" y="152"/>
                    </a:lnTo>
                    <a:lnTo>
                      <a:pt x="70" y="151"/>
                    </a:lnTo>
                    <a:lnTo>
                      <a:pt x="150" y="139"/>
                    </a:lnTo>
                    <a:lnTo>
                      <a:pt x="167" y="137"/>
                    </a:lnTo>
                    <a:lnTo>
                      <a:pt x="213" y="129"/>
                    </a:lnTo>
                    <a:lnTo>
                      <a:pt x="269" y="144"/>
                    </a:lnTo>
                    <a:lnTo>
                      <a:pt x="296" y="159"/>
                    </a:lnTo>
                    <a:lnTo>
                      <a:pt x="331" y="154"/>
                    </a:lnTo>
                    <a:lnTo>
                      <a:pt x="333" y="161"/>
                    </a:lnTo>
                    <a:lnTo>
                      <a:pt x="288" y="178"/>
                    </a:lnTo>
                    <a:lnTo>
                      <a:pt x="316" y="181"/>
                    </a:lnTo>
                    <a:lnTo>
                      <a:pt x="346" y="173"/>
                    </a:lnTo>
                    <a:lnTo>
                      <a:pt x="375" y="182"/>
                    </a:lnTo>
                    <a:lnTo>
                      <a:pt x="408" y="168"/>
                    </a:lnTo>
                    <a:lnTo>
                      <a:pt x="458" y="142"/>
                    </a:lnTo>
                    <a:lnTo>
                      <a:pt x="468" y="143"/>
                    </a:lnTo>
                    <a:lnTo>
                      <a:pt x="505" y="140"/>
                    </a:lnTo>
                    <a:lnTo>
                      <a:pt x="541" y="102"/>
                    </a:lnTo>
                    <a:lnTo>
                      <a:pt x="558" y="79"/>
                    </a:lnTo>
                    <a:lnTo>
                      <a:pt x="612" y="42"/>
                    </a:lnTo>
                    <a:lnTo>
                      <a:pt x="684" y="0"/>
                    </a:lnTo>
                    <a:lnTo>
                      <a:pt x="689" y="30"/>
                    </a:lnTo>
                    <a:lnTo>
                      <a:pt x="702" y="108"/>
                    </a:lnTo>
                    <a:lnTo>
                      <a:pt x="703" y="109"/>
                    </a:lnTo>
                    <a:lnTo>
                      <a:pt x="715" y="188"/>
                    </a:lnTo>
                    <a:lnTo>
                      <a:pt x="724" y="239"/>
                    </a:lnTo>
                    <a:lnTo>
                      <a:pt x="726" y="249"/>
                    </a:lnTo>
                    <a:lnTo>
                      <a:pt x="733" y="296"/>
                    </a:lnTo>
                    <a:lnTo>
                      <a:pt x="726" y="303"/>
                    </a:lnTo>
                    <a:lnTo>
                      <a:pt x="719" y="303"/>
                    </a:lnTo>
                    <a:lnTo>
                      <a:pt x="715" y="304"/>
                    </a:lnTo>
                    <a:lnTo>
                      <a:pt x="711" y="312"/>
                    </a:lnTo>
                    <a:lnTo>
                      <a:pt x="712" y="316"/>
                    </a:lnTo>
                    <a:lnTo>
                      <a:pt x="719" y="321"/>
                    </a:lnTo>
                    <a:lnTo>
                      <a:pt x="721" y="328"/>
                    </a:lnTo>
                    <a:lnTo>
                      <a:pt x="726" y="333"/>
                    </a:lnTo>
                    <a:lnTo>
                      <a:pt x="725" y="351"/>
                    </a:lnTo>
                    <a:lnTo>
                      <a:pt x="725" y="354"/>
                    </a:lnTo>
                    <a:lnTo>
                      <a:pt x="728" y="357"/>
                    </a:lnTo>
                    <a:lnTo>
                      <a:pt x="732" y="371"/>
                    </a:lnTo>
                    <a:lnTo>
                      <a:pt x="730" y="378"/>
                    </a:lnTo>
                    <a:lnTo>
                      <a:pt x="726" y="386"/>
                    </a:lnTo>
                    <a:lnTo>
                      <a:pt x="724" y="399"/>
                    </a:lnTo>
                    <a:lnTo>
                      <a:pt x="720" y="404"/>
                    </a:lnTo>
                    <a:lnTo>
                      <a:pt x="721" y="408"/>
                    </a:lnTo>
                    <a:lnTo>
                      <a:pt x="719" y="434"/>
                    </a:lnTo>
                    <a:lnTo>
                      <a:pt x="721" y="446"/>
                    </a:lnTo>
                    <a:lnTo>
                      <a:pt x="718" y="455"/>
                    </a:lnTo>
                    <a:lnTo>
                      <a:pt x="720" y="461"/>
                    </a:lnTo>
                    <a:lnTo>
                      <a:pt x="719" y="462"/>
                    </a:lnTo>
                    <a:lnTo>
                      <a:pt x="713" y="462"/>
                    </a:lnTo>
                    <a:lnTo>
                      <a:pt x="712" y="463"/>
                    </a:lnTo>
                    <a:lnTo>
                      <a:pt x="711" y="465"/>
                    </a:lnTo>
                    <a:lnTo>
                      <a:pt x="717" y="472"/>
                    </a:lnTo>
                    <a:lnTo>
                      <a:pt x="715" y="476"/>
                    </a:lnTo>
                    <a:lnTo>
                      <a:pt x="711" y="480"/>
                    </a:lnTo>
                    <a:lnTo>
                      <a:pt x="713" y="486"/>
                    </a:lnTo>
                    <a:lnTo>
                      <a:pt x="706" y="499"/>
                    </a:lnTo>
                    <a:lnTo>
                      <a:pt x="710" y="503"/>
                    </a:lnTo>
                    <a:lnTo>
                      <a:pt x="714" y="507"/>
                    </a:lnTo>
                    <a:lnTo>
                      <a:pt x="715" y="510"/>
                    </a:lnTo>
                    <a:lnTo>
                      <a:pt x="711" y="516"/>
                    </a:lnTo>
                    <a:lnTo>
                      <a:pt x="710" y="521"/>
                    </a:lnTo>
                    <a:lnTo>
                      <a:pt x="710" y="529"/>
                    </a:lnTo>
                    <a:lnTo>
                      <a:pt x="705" y="533"/>
                    </a:lnTo>
                    <a:lnTo>
                      <a:pt x="702" y="535"/>
                    </a:lnTo>
                    <a:lnTo>
                      <a:pt x="695" y="542"/>
                    </a:lnTo>
                    <a:lnTo>
                      <a:pt x="688" y="551"/>
                    </a:lnTo>
                    <a:lnTo>
                      <a:pt x="687" y="553"/>
                    </a:lnTo>
                    <a:lnTo>
                      <a:pt x="677" y="563"/>
                    </a:lnTo>
                    <a:lnTo>
                      <a:pt x="676" y="569"/>
                    </a:lnTo>
                    <a:lnTo>
                      <a:pt x="666" y="578"/>
                    </a:lnTo>
                    <a:lnTo>
                      <a:pt x="664" y="583"/>
                    </a:lnTo>
                    <a:lnTo>
                      <a:pt x="660" y="585"/>
                    </a:lnTo>
                    <a:lnTo>
                      <a:pt x="658" y="590"/>
                    </a:lnTo>
                    <a:lnTo>
                      <a:pt x="651" y="592"/>
                    </a:lnTo>
                    <a:lnTo>
                      <a:pt x="643" y="600"/>
                    </a:lnTo>
                    <a:lnTo>
                      <a:pt x="637" y="604"/>
                    </a:lnTo>
                    <a:lnTo>
                      <a:pt x="624" y="591"/>
                    </a:lnTo>
                    <a:lnTo>
                      <a:pt x="622" y="591"/>
                    </a:lnTo>
                    <a:lnTo>
                      <a:pt x="620" y="592"/>
                    </a:lnTo>
                    <a:lnTo>
                      <a:pt x="608" y="606"/>
                    </a:lnTo>
                    <a:lnTo>
                      <a:pt x="607" y="611"/>
                    </a:lnTo>
                    <a:lnTo>
                      <a:pt x="606" y="626"/>
                    </a:lnTo>
                    <a:lnTo>
                      <a:pt x="590" y="628"/>
                    </a:lnTo>
                    <a:lnTo>
                      <a:pt x="586" y="630"/>
                    </a:lnTo>
                    <a:lnTo>
                      <a:pt x="586" y="639"/>
                    </a:lnTo>
                    <a:lnTo>
                      <a:pt x="583" y="642"/>
                    </a:lnTo>
                    <a:lnTo>
                      <a:pt x="578" y="651"/>
                    </a:lnTo>
                    <a:lnTo>
                      <a:pt x="582" y="661"/>
                    </a:lnTo>
                    <a:lnTo>
                      <a:pt x="582" y="668"/>
                    </a:lnTo>
                    <a:lnTo>
                      <a:pt x="577" y="673"/>
                    </a:lnTo>
                    <a:lnTo>
                      <a:pt x="571" y="674"/>
                    </a:lnTo>
                    <a:lnTo>
                      <a:pt x="570" y="676"/>
                    </a:lnTo>
                    <a:lnTo>
                      <a:pt x="573" y="681"/>
                    </a:lnTo>
                    <a:lnTo>
                      <a:pt x="581" y="687"/>
                    </a:lnTo>
                    <a:lnTo>
                      <a:pt x="581" y="697"/>
                    </a:lnTo>
                    <a:lnTo>
                      <a:pt x="585" y="705"/>
                    </a:lnTo>
                    <a:lnTo>
                      <a:pt x="582" y="707"/>
                    </a:lnTo>
                    <a:lnTo>
                      <a:pt x="575" y="703"/>
                    </a:lnTo>
                    <a:lnTo>
                      <a:pt x="573" y="705"/>
                    </a:lnTo>
                    <a:lnTo>
                      <a:pt x="569" y="718"/>
                    </a:lnTo>
                    <a:lnTo>
                      <a:pt x="566" y="721"/>
                    </a:lnTo>
                    <a:lnTo>
                      <a:pt x="561" y="719"/>
                    </a:lnTo>
                    <a:lnTo>
                      <a:pt x="558" y="717"/>
                    </a:lnTo>
                    <a:lnTo>
                      <a:pt x="562" y="707"/>
                    </a:lnTo>
                    <a:lnTo>
                      <a:pt x="555" y="697"/>
                    </a:lnTo>
                    <a:lnTo>
                      <a:pt x="554" y="696"/>
                    </a:lnTo>
                    <a:lnTo>
                      <a:pt x="547" y="696"/>
                    </a:lnTo>
                    <a:lnTo>
                      <a:pt x="543" y="693"/>
                    </a:lnTo>
                    <a:lnTo>
                      <a:pt x="536" y="694"/>
                    </a:lnTo>
                    <a:lnTo>
                      <a:pt x="533" y="699"/>
                    </a:lnTo>
                    <a:lnTo>
                      <a:pt x="530" y="703"/>
                    </a:lnTo>
                    <a:lnTo>
                      <a:pt x="528" y="709"/>
                    </a:lnTo>
                    <a:lnTo>
                      <a:pt x="523" y="721"/>
                    </a:lnTo>
                    <a:lnTo>
                      <a:pt x="524" y="735"/>
                    </a:lnTo>
                    <a:lnTo>
                      <a:pt x="516" y="743"/>
                    </a:lnTo>
                    <a:lnTo>
                      <a:pt x="514" y="750"/>
                    </a:lnTo>
                    <a:lnTo>
                      <a:pt x="522" y="764"/>
                    </a:lnTo>
                    <a:lnTo>
                      <a:pt x="522" y="771"/>
                    </a:lnTo>
                    <a:lnTo>
                      <a:pt x="525" y="781"/>
                    </a:lnTo>
                    <a:lnTo>
                      <a:pt x="525" y="789"/>
                    </a:lnTo>
                    <a:lnTo>
                      <a:pt x="521" y="793"/>
                    </a:lnTo>
                    <a:lnTo>
                      <a:pt x="510" y="792"/>
                    </a:lnTo>
                    <a:lnTo>
                      <a:pt x="508" y="795"/>
                    </a:lnTo>
                    <a:lnTo>
                      <a:pt x="507" y="822"/>
                    </a:lnTo>
                    <a:lnTo>
                      <a:pt x="506" y="827"/>
                    </a:lnTo>
                    <a:lnTo>
                      <a:pt x="494" y="832"/>
                    </a:lnTo>
                    <a:lnTo>
                      <a:pt x="491" y="832"/>
                    </a:lnTo>
                    <a:lnTo>
                      <a:pt x="478" y="839"/>
                    </a:lnTo>
                    <a:lnTo>
                      <a:pt x="470" y="841"/>
                    </a:lnTo>
                    <a:lnTo>
                      <a:pt x="464" y="841"/>
                    </a:lnTo>
                    <a:lnTo>
                      <a:pt x="462" y="840"/>
                    </a:lnTo>
                    <a:lnTo>
                      <a:pt x="456" y="827"/>
                    </a:lnTo>
                    <a:lnTo>
                      <a:pt x="446" y="822"/>
                    </a:lnTo>
                    <a:lnTo>
                      <a:pt x="440" y="815"/>
                    </a:lnTo>
                    <a:lnTo>
                      <a:pt x="432" y="812"/>
                    </a:lnTo>
                    <a:lnTo>
                      <a:pt x="422" y="812"/>
                    </a:lnTo>
                    <a:lnTo>
                      <a:pt x="417" y="810"/>
                    </a:lnTo>
                    <a:lnTo>
                      <a:pt x="411" y="804"/>
                    </a:lnTo>
                    <a:lnTo>
                      <a:pt x="409" y="793"/>
                    </a:lnTo>
                    <a:lnTo>
                      <a:pt x="404" y="787"/>
                    </a:lnTo>
                    <a:lnTo>
                      <a:pt x="404" y="779"/>
                    </a:lnTo>
                    <a:lnTo>
                      <a:pt x="401" y="774"/>
                    </a:lnTo>
                    <a:lnTo>
                      <a:pt x="395" y="774"/>
                    </a:lnTo>
                    <a:lnTo>
                      <a:pt x="387" y="781"/>
                    </a:lnTo>
                    <a:lnTo>
                      <a:pt x="378" y="784"/>
                    </a:lnTo>
                    <a:lnTo>
                      <a:pt x="373" y="790"/>
                    </a:lnTo>
                    <a:lnTo>
                      <a:pt x="365" y="796"/>
                    </a:lnTo>
                    <a:lnTo>
                      <a:pt x="362" y="808"/>
                    </a:lnTo>
                    <a:lnTo>
                      <a:pt x="355" y="810"/>
                    </a:lnTo>
                    <a:lnTo>
                      <a:pt x="344" y="809"/>
                    </a:lnTo>
                    <a:lnTo>
                      <a:pt x="340" y="812"/>
                    </a:lnTo>
                    <a:close/>
                  </a:path>
                </a:pathLst>
              </a:custGeom>
              <a:solidFill>
                <a:schemeClr val="bg1"/>
              </a:solidFill>
              <a:ln w="4826">
                <a:solidFill>
                  <a:srgbClr val="6E6E6E"/>
                </a:solidFill>
                <a:prstDash val="solid"/>
                <a:round/>
                <a:headEnd/>
                <a:tailEnd/>
              </a:ln>
            </p:spPr>
            <p:txBody>
              <a:bodyPr/>
              <a:lstStyle/>
              <a:p>
                <a:endParaRPr lang="en-US"/>
              </a:p>
            </p:txBody>
          </p:sp>
          <p:sp>
            <p:nvSpPr>
              <p:cNvPr id="32" name="Freeform 28">
                <a:extLst>
                  <a:ext uri="{FF2B5EF4-FFF2-40B4-BE49-F238E27FC236}">
                    <a16:creationId xmlns:a16="http://schemas.microsoft.com/office/drawing/2014/main" id="{B84A1D43-DB8D-4FFB-8E04-3D50A5688B00}"/>
                  </a:ext>
                </a:extLst>
              </p:cNvPr>
              <p:cNvSpPr>
                <a:spLocks/>
              </p:cNvSpPr>
              <p:nvPr/>
            </p:nvSpPr>
            <p:spPr bwMode="auto">
              <a:xfrm>
                <a:off x="5240338" y="3438525"/>
                <a:ext cx="554037" cy="985838"/>
              </a:xfrm>
              <a:custGeom>
                <a:avLst/>
                <a:gdLst>
                  <a:gd name="T0" fmla="*/ 442438 w 700"/>
                  <a:gd name="T1" fmla="*/ 904016 h 1241"/>
                  <a:gd name="T2" fmla="*/ 446396 w 700"/>
                  <a:gd name="T3" fmla="*/ 962801 h 1241"/>
                  <a:gd name="T4" fmla="*/ 409196 w 700"/>
                  <a:gd name="T5" fmla="*/ 954062 h 1241"/>
                  <a:gd name="T6" fmla="*/ 356958 w 700"/>
                  <a:gd name="T7" fmla="*/ 962801 h 1241"/>
                  <a:gd name="T8" fmla="*/ 347460 w 700"/>
                  <a:gd name="T9" fmla="*/ 985838 h 1241"/>
                  <a:gd name="T10" fmla="*/ 331631 w 700"/>
                  <a:gd name="T11" fmla="*/ 973922 h 1241"/>
                  <a:gd name="T12" fmla="*/ 320550 w 700"/>
                  <a:gd name="T13" fmla="*/ 967567 h 1241"/>
                  <a:gd name="T14" fmla="*/ 300763 w 700"/>
                  <a:gd name="T15" fmla="*/ 937380 h 1241"/>
                  <a:gd name="T16" fmla="*/ 307095 w 700"/>
                  <a:gd name="T17" fmla="*/ 905605 h 1241"/>
                  <a:gd name="T18" fmla="*/ 293640 w 700"/>
                  <a:gd name="T19" fmla="*/ 863502 h 1241"/>
                  <a:gd name="T20" fmla="*/ 246942 w 700"/>
                  <a:gd name="T21" fmla="*/ 829343 h 1241"/>
                  <a:gd name="T22" fmla="*/ 231113 w 700"/>
                  <a:gd name="T23" fmla="*/ 819810 h 1241"/>
                  <a:gd name="T24" fmla="*/ 189164 w 700"/>
                  <a:gd name="T25" fmla="*/ 794390 h 1241"/>
                  <a:gd name="T26" fmla="*/ 174126 w 700"/>
                  <a:gd name="T27" fmla="*/ 747521 h 1241"/>
                  <a:gd name="T28" fmla="*/ 193121 w 700"/>
                  <a:gd name="T29" fmla="*/ 699063 h 1241"/>
                  <a:gd name="T30" fmla="*/ 201036 w 700"/>
                  <a:gd name="T31" fmla="*/ 668082 h 1241"/>
                  <a:gd name="T32" fmla="*/ 151173 w 700"/>
                  <a:gd name="T33" fmla="*/ 648222 h 1241"/>
                  <a:gd name="T34" fmla="*/ 117931 w 700"/>
                  <a:gd name="T35" fmla="*/ 632334 h 1241"/>
                  <a:gd name="T36" fmla="*/ 106059 w 700"/>
                  <a:gd name="T37" fmla="*/ 591026 h 1241"/>
                  <a:gd name="T38" fmla="*/ 53029 w 700"/>
                  <a:gd name="T39" fmla="*/ 548129 h 1241"/>
                  <a:gd name="T40" fmla="*/ 11081 w 700"/>
                  <a:gd name="T41" fmla="*/ 494905 h 1241"/>
                  <a:gd name="T42" fmla="*/ 2374 w 700"/>
                  <a:gd name="T43" fmla="*/ 459157 h 1241"/>
                  <a:gd name="T44" fmla="*/ 10289 w 700"/>
                  <a:gd name="T45" fmla="*/ 402756 h 1241"/>
                  <a:gd name="T46" fmla="*/ 10289 w 700"/>
                  <a:gd name="T47" fmla="*/ 374158 h 1241"/>
                  <a:gd name="T48" fmla="*/ 46697 w 700"/>
                  <a:gd name="T49" fmla="*/ 348737 h 1241"/>
                  <a:gd name="T50" fmla="*/ 65693 w 700"/>
                  <a:gd name="T51" fmla="*/ 300279 h 1241"/>
                  <a:gd name="T52" fmla="*/ 45114 w 700"/>
                  <a:gd name="T53" fmla="*/ 250233 h 1241"/>
                  <a:gd name="T54" fmla="*/ 63319 w 700"/>
                  <a:gd name="T55" fmla="*/ 216868 h 1241"/>
                  <a:gd name="T56" fmla="*/ 115556 w 700"/>
                  <a:gd name="T57" fmla="*/ 194626 h 1241"/>
                  <a:gd name="T58" fmla="*/ 140092 w 700"/>
                  <a:gd name="T59" fmla="*/ 171588 h 1241"/>
                  <a:gd name="T60" fmla="*/ 163045 w 700"/>
                  <a:gd name="T61" fmla="*/ 111215 h 1241"/>
                  <a:gd name="T62" fmla="*/ 148799 w 700"/>
                  <a:gd name="T63" fmla="*/ 80233 h 1241"/>
                  <a:gd name="T64" fmla="*/ 119514 w 700"/>
                  <a:gd name="T65" fmla="*/ 47663 h 1241"/>
                  <a:gd name="T66" fmla="*/ 93395 w 700"/>
                  <a:gd name="T67" fmla="*/ 21449 h 1241"/>
                  <a:gd name="T68" fmla="*/ 311052 w 700"/>
                  <a:gd name="T69" fmla="*/ 10327 h 1241"/>
                  <a:gd name="T70" fmla="*/ 455102 w 700"/>
                  <a:gd name="T71" fmla="*/ 30981 h 1241"/>
                  <a:gd name="T72" fmla="*/ 510506 w 700"/>
                  <a:gd name="T73" fmla="*/ 205747 h 1241"/>
                  <a:gd name="T74" fmla="*/ 527127 w 700"/>
                  <a:gd name="T75" fmla="*/ 405933 h 1241"/>
                  <a:gd name="T76" fmla="*/ 529501 w 700"/>
                  <a:gd name="T77" fmla="*/ 558456 h 1241"/>
                  <a:gd name="T78" fmla="*/ 535041 w 700"/>
                  <a:gd name="T79" fmla="*/ 577522 h 1241"/>
                  <a:gd name="T80" fmla="*/ 531084 w 700"/>
                  <a:gd name="T81" fmla="*/ 594998 h 1241"/>
                  <a:gd name="T82" fmla="*/ 544539 w 700"/>
                  <a:gd name="T83" fmla="*/ 615652 h 1241"/>
                  <a:gd name="T84" fmla="*/ 553246 w 700"/>
                  <a:gd name="T85" fmla="*/ 647428 h 1241"/>
                  <a:gd name="T86" fmla="*/ 538999 w 700"/>
                  <a:gd name="T87" fmla="*/ 675232 h 1241"/>
                  <a:gd name="T88" fmla="*/ 537416 w 700"/>
                  <a:gd name="T89" fmla="*/ 698269 h 1241"/>
                  <a:gd name="T90" fmla="*/ 527127 w 700"/>
                  <a:gd name="T91" fmla="*/ 711773 h 1241"/>
                  <a:gd name="T92" fmla="*/ 511297 w 700"/>
                  <a:gd name="T93" fmla="*/ 735605 h 1241"/>
                  <a:gd name="T94" fmla="*/ 497050 w 700"/>
                  <a:gd name="T95" fmla="*/ 750699 h 1241"/>
                  <a:gd name="T96" fmla="*/ 500216 w 700"/>
                  <a:gd name="T97" fmla="*/ 769764 h 1241"/>
                  <a:gd name="T98" fmla="*/ 492301 w 700"/>
                  <a:gd name="T99" fmla="*/ 786446 h 1241"/>
                  <a:gd name="T100" fmla="*/ 493884 w 700"/>
                  <a:gd name="T101" fmla="*/ 805511 h 1241"/>
                  <a:gd name="T102" fmla="*/ 493884 w 700"/>
                  <a:gd name="T103" fmla="*/ 812661 h 1241"/>
                  <a:gd name="T104" fmla="*/ 488344 w 700"/>
                  <a:gd name="T105" fmla="*/ 824577 h 1241"/>
                  <a:gd name="T106" fmla="*/ 482012 w 700"/>
                  <a:gd name="T107" fmla="*/ 861119 h 12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0"/>
                  <a:gd name="T163" fmla="*/ 0 h 1241"/>
                  <a:gd name="T164" fmla="*/ 700 w 700"/>
                  <a:gd name="T165" fmla="*/ 1241 h 12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0" h="1241">
                    <a:moveTo>
                      <a:pt x="626" y="1109"/>
                    </a:moveTo>
                    <a:lnTo>
                      <a:pt x="624" y="1117"/>
                    </a:lnTo>
                    <a:lnTo>
                      <a:pt x="586" y="1127"/>
                    </a:lnTo>
                    <a:lnTo>
                      <a:pt x="578" y="1135"/>
                    </a:lnTo>
                    <a:lnTo>
                      <a:pt x="567" y="1134"/>
                    </a:lnTo>
                    <a:lnTo>
                      <a:pt x="559" y="1138"/>
                    </a:lnTo>
                    <a:lnTo>
                      <a:pt x="554" y="1163"/>
                    </a:lnTo>
                    <a:lnTo>
                      <a:pt x="556" y="1171"/>
                    </a:lnTo>
                    <a:lnTo>
                      <a:pt x="566" y="1182"/>
                    </a:lnTo>
                    <a:lnTo>
                      <a:pt x="572" y="1193"/>
                    </a:lnTo>
                    <a:lnTo>
                      <a:pt x="567" y="1205"/>
                    </a:lnTo>
                    <a:lnTo>
                      <a:pt x="564" y="1212"/>
                    </a:lnTo>
                    <a:lnTo>
                      <a:pt x="562" y="1213"/>
                    </a:lnTo>
                    <a:lnTo>
                      <a:pt x="557" y="1215"/>
                    </a:lnTo>
                    <a:lnTo>
                      <a:pt x="549" y="1213"/>
                    </a:lnTo>
                    <a:lnTo>
                      <a:pt x="539" y="1205"/>
                    </a:lnTo>
                    <a:lnTo>
                      <a:pt x="526" y="1201"/>
                    </a:lnTo>
                    <a:lnTo>
                      <a:pt x="517" y="1201"/>
                    </a:lnTo>
                    <a:lnTo>
                      <a:pt x="516" y="1198"/>
                    </a:lnTo>
                    <a:lnTo>
                      <a:pt x="494" y="1188"/>
                    </a:lnTo>
                    <a:lnTo>
                      <a:pt x="482" y="1186"/>
                    </a:lnTo>
                    <a:lnTo>
                      <a:pt x="471" y="1186"/>
                    </a:lnTo>
                    <a:lnTo>
                      <a:pt x="459" y="1195"/>
                    </a:lnTo>
                    <a:lnTo>
                      <a:pt x="451" y="1212"/>
                    </a:lnTo>
                    <a:lnTo>
                      <a:pt x="446" y="1217"/>
                    </a:lnTo>
                    <a:lnTo>
                      <a:pt x="443" y="1223"/>
                    </a:lnTo>
                    <a:lnTo>
                      <a:pt x="443" y="1232"/>
                    </a:lnTo>
                    <a:lnTo>
                      <a:pt x="448" y="1238"/>
                    </a:lnTo>
                    <a:lnTo>
                      <a:pt x="451" y="1240"/>
                    </a:lnTo>
                    <a:lnTo>
                      <a:pt x="439" y="1241"/>
                    </a:lnTo>
                    <a:lnTo>
                      <a:pt x="436" y="1232"/>
                    </a:lnTo>
                    <a:lnTo>
                      <a:pt x="431" y="1228"/>
                    </a:lnTo>
                    <a:lnTo>
                      <a:pt x="426" y="1219"/>
                    </a:lnTo>
                    <a:lnTo>
                      <a:pt x="422" y="1218"/>
                    </a:lnTo>
                    <a:lnTo>
                      <a:pt x="419" y="1220"/>
                    </a:lnTo>
                    <a:lnTo>
                      <a:pt x="419" y="1226"/>
                    </a:lnTo>
                    <a:lnTo>
                      <a:pt x="427" y="1232"/>
                    </a:lnTo>
                    <a:lnTo>
                      <a:pt x="428" y="1236"/>
                    </a:lnTo>
                    <a:lnTo>
                      <a:pt x="424" y="1239"/>
                    </a:lnTo>
                    <a:lnTo>
                      <a:pt x="419" y="1236"/>
                    </a:lnTo>
                    <a:lnTo>
                      <a:pt x="406" y="1230"/>
                    </a:lnTo>
                    <a:lnTo>
                      <a:pt x="405" y="1218"/>
                    </a:lnTo>
                    <a:lnTo>
                      <a:pt x="397" y="1210"/>
                    </a:lnTo>
                    <a:lnTo>
                      <a:pt x="393" y="1204"/>
                    </a:lnTo>
                    <a:lnTo>
                      <a:pt x="388" y="1192"/>
                    </a:lnTo>
                    <a:lnTo>
                      <a:pt x="388" y="1185"/>
                    </a:lnTo>
                    <a:lnTo>
                      <a:pt x="384" y="1185"/>
                    </a:lnTo>
                    <a:lnTo>
                      <a:pt x="380" y="1180"/>
                    </a:lnTo>
                    <a:lnTo>
                      <a:pt x="378" y="1174"/>
                    </a:lnTo>
                    <a:lnTo>
                      <a:pt x="381" y="1168"/>
                    </a:lnTo>
                    <a:lnTo>
                      <a:pt x="386" y="1165"/>
                    </a:lnTo>
                    <a:lnTo>
                      <a:pt x="392" y="1162"/>
                    </a:lnTo>
                    <a:lnTo>
                      <a:pt x="392" y="1149"/>
                    </a:lnTo>
                    <a:lnTo>
                      <a:pt x="388" y="1140"/>
                    </a:lnTo>
                    <a:lnTo>
                      <a:pt x="380" y="1132"/>
                    </a:lnTo>
                    <a:lnTo>
                      <a:pt x="373" y="1114"/>
                    </a:lnTo>
                    <a:lnTo>
                      <a:pt x="374" y="1105"/>
                    </a:lnTo>
                    <a:lnTo>
                      <a:pt x="373" y="1097"/>
                    </a:lnTo>
                    <a:lnTo>
                      <a:pt x="374" y="1090"/>
                    </a:lnTo>
                    <a:lnTo>
                      <a:pt x="371" y="1087"/>
                    </a:lnTo>
                    <a:lnTo>
                      <a:pt x="361" y="1085"/>
                    </a:lnTo>
                    <a:lnTo>
                      <a:pt x="346" y="1077"/>
                    </a:lnTo>
                    <a:lnTo>
                      <a:pt x="344" y="1069"/>
                    </a:lnTo>
                    <a:lnTo>
                      <a:pt x="340" y="1065"/>
                    </a:lnTo>
                    <a:lnTo>
                      <a:pt x="333" y="1057"/>
                    </a:lnTo>
                    <a:lnTo>
                      <a:pt x="312" y="1044"/>
                    </a:lnTo>
                    <a:lnTo>
                      <a:pt x="309" y="1044"/>
                    </a:lnTo>
                    <a:lnTo>
                      <a:pt x="309" y="1047"/>
                    </a:lnTo>
                    <a:lnTo>
                      <a:pt x="303" y="1051"/>
                    </a:lnTo>
                    <a:lnTo>
                      <a:pt x="297" y="1051"/>
                    </a:lnTo>
                    <a:lnTo>
                      <a:pt x="290" y="1044"/>
                    </a:lnTo>
                    <a:lnTo>
                      <a:pt x="292" y="1032"/>
                    </a:lnTo>
                    <a:lnTo>
                      <a:pt x="283" y="1031"/>
                    </a:lnTo>
                    <a:lnTo>
                      <a:pt x="277" y="1027"/>
                    </a:lnTo>
                    <a:lnTo>
                      <a:pt x="263" y="1019"/>
                    </a:lnTo>
                    <a:lnTo>
                      <a:pt x="261" y="1014"/>
                    </a:lnTo>
                    <a:lnTo>
                      <a:pt x="247" y="1007"/>
                    </a:lnTo>
                    <a:lnTo>
                      <a:pt x="239" y="1000"/>
                    </a:lnTo>
                    <a:lnTo>
                      <a:pt x="232" y="991"/>
                    </a:lnTo>
                    <a:lnTo>
                      <a:pt x="224" y="986"/>
                    </a:lnTo>
                    <a:lnTo>
                      <a:pt x="218" y="976"/>
                    </a:lnTo>
                    <a:lnTo>
                      <a:pt x="216" y="956"/>
                    </a:lnTo>
                    <a:lnTo>
                      <a:pt x="217" y="947"/>
                    </a:lnTo>
                    <a:lnTo>
                      <a:pt x="220" y="941"/>
                    </a:lnTo>
                    <a:lnTo>
                      <a:pt x="226" y="932"/>
                    </a:lnTo>
                    <a:lnTo>
                      <a:pt x="232" y="911"/>
                    </a:lnTo>
                    <a:lnTo>
                      <a:pt x="232" y="909"/>
                    </a:lnTo>
                    <a:lnTo>
                      <a:pt x="235" y="902"/>
                    </a:lnTo>
                    <a:lnTo>
                      <a:pt x="245" y="891"/>
                    </a:lnTo>
                    <a:lnTo>
                      <a:pt x="244" y="880"/>
                    </a:lnTo>
                    <a:lnTo>
                      <a:pt x="240" y="871"/>
                    </a:lnTo>
                    <a:lnTo>
                      <a:pt x="240" y="865"/>
                    </a:lnTo>
                    <a:lnTo>
                      <a:pt x="246" y="854"/>
                    </a:lnTo>
                    <a:lnTo>
                      <a:pt x="250" y="851"/>
                    </a:lnTo>
                    <a:lnTo>
                      <a:pt x="253" y="848"/>
                    </a:lnTo>
                    <a:lnTo>
                      <a:pt x="254" y="841"/>
                    </a:lnTo>
                    <a:lnTo>
                      <a:pt x="249" y="836"/>
                    </a:lnTo>
                    <a:lnTo>
                      <a:pt x="230" y="824"/>
                    </a:lnTo>
                    <a:lnTo>
                      <a:pt x="224" y="821"/>
                    </a:lnTo>
                    <a:lnTo>
                      <a:pt x="217" y="823"/>
                    </a:lnTo>
                    <a:lnTo>
                      <a:pt x="201" y="815"/>
                    </a:lnTo>
                    <a:lnTo>
                      <a:pt x="191" y="816"/>
                    </a:lnTo>
                    <a:lnTo>
                      <a:pt x="181" y="832"/>
                    </a:lnTo>
                    <a:lnTo>
                      <a:pt x="174" y="836"/>
                    </a:lnTo>
                    <a:lnTo>
                      <a:pt x="165" y="835"/>
                    </a:lnTo>
                    <a:lnTo>
                      <a:pt x="157" y="824"/>
                    </a:lnTo>
                    <a:lnTo>
                      <a:pt x="149" y="801"/>
                    </a:lnTo>
                    <a:lnTo>
                      <a:pt x="149" y="796"/>
                    </a:lnTo>
                    <a:lnTo>
                      <a:pt x="151" y="788"/>
                    </a:lnTo>
                    <a:lnTo>
                      <a:pt x="147" y="778"/>
                    </a:lnTo>
                    <a:lnTo>
                      <a:pt x="146" y="766"/>
                    </a:lnTo>
                    <a:lnTo>
                      <a:pt x="143" y="759"/>
                    </a:lnTo>
                    <a:lnTo>
                      <a:pt x="141" y="755"/>
                    </a:lnTo>
                    <a:lnTo>
                      <a:pt x="134" y="744"/>
                    </a:lnTo>
                    <a:lnTo>
                      <a:pt x="121" y="733"/>
                    </a:lnTo>
                    <a:lnTo>
                      <a:pt x="104" y="722"/>
                    </a:lnTo>
                    <a:lnTo>
                      <a:pt x="88" y="713"/>
                    </a:lnTo>
                    <a:lnTo>
                      <a:pt x="83" y="707"/>
                    </a:lnTo>
                    <a:lnTo>
                      <a:pt x="78" y="695"/>
                    </a:lnTo>
                    <a:lnTo>
                      <a:pt x="67" y="690"/>
                    </a:lnTo>
                    <a:lnTo>
                      <a:pt x="58" y="680"/>
                    </a:lnTo>
                    <a:lnTo>
                      <a:pt x="38" y="662"/>
                    </a:lnTo>
                    <a:lnTo>
                      <a:pt x="29" y="653"/>
                    </a:lnTo>
                    <a:lnTo>
                      <a:pt x="28" y="645"/>
                    </a:lnTo>
                    <a:lnTo>
                      <a:pt x="26" y="636"/>
                    </a:lnTo>
                    <a:lnTo>
                      <a:pt x="14" y="623"/>
                    </a:lnTo>
                    <a:lnTo>
                      <a:pt x="13" y="619"/>
                    </a:lnTo>
                    <a:lnTo>
                      <a:pt x="17" y="615"/>
                    </a:lnTo>
                    <a:lnTo>
                      <a:pt x="17" y="611"/>
                    </a:lnTo>
                    <a:lnTo>
                      <a:pt x="13" y="605"/>
                    </a:lnTo>
                    <a:lnTo>
                      <a:pt x="6" y="592"/>
                    </a:lnTo>
                    <a:lnTo>
                      <a:pt x="3" y="578"/>
                    </a:lnTo>
                    <a:lnTo>
                      <a:pt x="0" y="563"/>
                    </a:lnTo>
                    <a:lnTo>
                      <a:pt x="0" y="548"/>
                    </a:lnTo>
                    <a:lnTo>
                      <a:pt x="2" y="538"/>
                    </a:lnTo>
                    <a:lnTo>
                      <a:pt x="3" y="524"/>
                    </a:lnTo>
                    <a:lnTo>
                      <a:pt x="8" y="510"/>
                    </a:lnTo>
                    <a:lnTo>
                      <a:pt x="13" y="507"/>
                    </a:lnTo>
                    <a:lnTo>
                      <a:pt x="19" y="506"/>
                    </a:lnTo>
                    <a:lnTo>
                      <a:pt x="21" y="502"/>
                    </a:lnTo>
                    <a:lnTo>
                      <a:pt x="19" y="493"/>
                    </a:lnTo>
                    <a:lnTo>
                      <a:pt x="20" y="480"/>
                    </a:lnTo>
                    <a:lnTo>
                      <a:pt x="18" y="475"/>
                    </a:lnTo>
                    <a:lnTo>
                      <a:pt x="13" y="471"/>
                    </a:lnTo>
                    <a:lnTo>
                      <a:pt x="13" y="465"/>
                    </a:lnTo>
                    <a:lnTo>
                      <a:pt x="19" y="458"/>
                    </a:lnTo>
                    <a:lnTo>
                      <a:pt x="37" y="449"/>
                    </a:lnTo>
                    <a:lnTo>
                      <a:pt x="45" y="448"/>
                    </a:lnTo>
                    <a:lnTo>
                      <a:pt x="53" y="445"/>
                    </a:lnTo>
                    <a:lnTo>
                      <a:pt x="59" y="439"/>
                    </a:lnTo>
                    <a:lnTo>
                      <a:pt x="60" y="433"/>
                    </a:lnTo>
                    <a:lnTo>
                      <a:pt x="64" y="420"/>
                    </a:lnTo>
                    <a:lnTo>
                      <a:pt x="64" y="404"/>
                    </a:lnTo>
                    <a:lnTo>
                      <a:pt x="70" y="394"/>
                    </a:lnTo>
                    <a:lnTo>
                      <a:pt x="80" y="383"/>
                    </a:lnTo>
                    <a:lnTo>
                      <a:pt x="83" y="378"/>
                    </a:lnTo>
                    <a:lnTo>
                      <a:pt x="83" y="350"/>
                    </a:lnTo>
                    <a:lnTo>
                      <a:pt x="82" y="343"/>
                    </a:lnTo>
                    <a:lnTo>
                      <a:pt x="76" y="334"/>
                    </a:lnTo>
                    <a:lnTo>
                      <a:pt x="72" y="329"/>
                    </a:lnTo>
                    <a:lnTo>
                      <a:pt x="65" y="328"/>
                    </a:lnTo>
                    <a:lnTo>
                      <a:pt x="57" y="315"/>
                    </a:lnTo>
                    <a:lnTo>
                      <a:pt x="57" y="307"/>
                    </a:lnTo>
                    <a:lnTo>
                      <a:pt x="60" y="292"/>
                    </a:lnTo>
                    <a:lnTo>
                      <a:pt x="63" y="277"/>
                    </a:lnTo>
                    <a:lnTo>
                      <a:pt x="67" y="273"/>
                    </a:lnTo>
                    <a:lnTo>
                      <a:pt x="72" y="271"/>
                    </a:lnTo>
                    <a:lnTo>
                      <a:pt x="80" y="273"/>
                    </a:lnTo>
                    <a:lnTo>
                      <a:pt x="97" y="266"/>
                    </a:lnTo>
                    <a:lnTo>
                      <a:pt x="108" y="265"/>
                    </a:lnTo>
                    <a:lnTo>
                      <a:pt x="119" y="264"/>
                    </a:lnTo>
                    <a:lnTo>
                      <a:pt x="127" y="260"/>
                    </a:lnTo>
                    <a:lnTo>
                      <a:pt x="136" y="250"/>
                    </a:lnTo>
                    <a:lnTo>
                      <a:pt x="146" y="245"/>
                    </a:lnTo>
                    <a:lnTo>
                      <a:pt x="159" y="244"/>
                    </a:lnTo>
                    <a:lnTo>
                      <a:pt x="163" y="241"/>
                    </a:lnTo>
                    <a:lnTo>
                      <a:pt x="165" y="235"/>
                    </a:lnTo>
                    <a:lnTo>
                      <a:pt x="177" y="230"/>
                    </a:lnTo>
                    <a:lnTo>
                      <a:pt x="178" y="227"/>
                    </a:lnTo>
                    <a:lnTo>
                      <a:pt x="177" y="216"/>
                    </a:lnTo>
                    <a:lnTo>
                      <a:pt x="179" y="199"/>
                    </a:lnTo>
                    <a:lnTo>
                      <a:pt x="181" y="192"/>
                    </a:lnTo>
                    <a:lnTo>
                      <a:pt x="189" y="186"/>
                    </a:lnTo>
                    <a:lnTo>
                      <a:pt x="199" y="179"/>
                    </a:lnTo>
                    <a:lnTo>
                      <a:pt x="204" y="152"/>
                    </a:lnTo>
                    <a:lnTo>
                      <a:pt x="206" y="140"/>
                    </a:lnTo>
                    <a:lnTo>
                      <a:pt x="203" y="129"/>
                    </a:lnTo>
                    <a:lnTo>
                      <a:pt x="200" y="123"/>
                    </a:lnTo>
                    <a:lnTo>
                      <a:pt x="200" y="114"/>
                    </a:lnTo>
                    <a:lnTo>
                      <a:pt x="197" y="110"/>
                    </a:lnTo>
                    <a:lnTo>
                      <a:pt x="195" y="109"/>
                    </a:lnTo>
                    <a:lnTo>
                      <a:pt x="188" y="101"/>
                    </a:lnTo>
                    <a:lnTo>
                      <a:pt x="172" y="94"/>
                    </a:lnTo>
                    <a:lnTo>
                      <a:pt x="165" y="92"/>
                    </a:lnTo>
                    <a:lnTo>
                      <a:pt x="158" y="85"/>
                    </a:lnTo>
                    <a:lnTo>
                      <a:pt x="156" y="80"/>
                    </a:lnTo>
                    <a:lnTo>
                      <a:pt x="154" y="63"/>
                    </a:lnTo>
                    <a:lnTo>
                      <a:pt x="151" y="60"/>
                    </a:lnTo>
                    <a:lnTo>
                      <a:pt x="143" y="53"/>
                    </a:lnTo>
                    <a:lnTo>
                      <a:pt x="131" y="47"/>
                    </a:lnTo>
                    <a:lnTo>
                      <a:pt x="124" y="39"/>
                    </a:lnTo>
                    <a:lnTo>
                      <a:pt x="117" y="35"/>
                    </a:lnTo>
                    <a:lnTo>
                      <a:pt x="116" y="31"/>
                    </a:lnTo>
                    <a:lnTo>
                      <a:pt x="118" y="27"/>
                    </a:lnTo>
                    <a:lnTo>
                      <a:pt x="153" y="26"/>
                    </a:lnTo>
                    <a:lnTo>
                      <a:pt x="233" y="22"/>
                    </a:lnTo>
                    <a:lnTo>
                      <a:pt x="248" y="22"/>
                    </a:lnTo>
                    <a:lnTo>
                      <a:pt x="318" y="18"/>
                    </a:lnTo>
                    <a:lnTo>
                      <a:pt x="325" y="17"/>
                    </a:lnTo>
                    <a:lnTo>
                      <a:pt x="393" y="13"/>
                    </a:lnTo>
                    <a:lnTo>
                      <a:pt x="421" y="11"/>
                    </a:lnTo>
                    <a:lnTo>
                      <a:pt x="431" y="11"/>
                    </a:lnTo>
                    <a:lnTo>
                      <a:pt x="497" y="5"/>
                    </a:lnTo>
                    <a:lnTo>
                      <a:pt x="514" y="4"/>
                    </a:lnTo>
                    <a:lnTo>
                      <a:pt x="578" y="0"/>
                    </a:lnTo>
                    <a:lnTo>
                      <a:pt x="575" y="39"/>
                    </a:lnTo>
                    <a:lnTo>
                      <a:pt x="590" y="72"/>
                    </a:lnTo>
                    <a:lnTo>
                      <a:pt x="608" y="93"/>
                    </a:lnTo>
                    <a:lnTo>
                      <a:pt x="620" y="139"/>
                    </a:lnTo>
                    <a:lnTo>
                      <a:pt x="637" y="166"/>
                    </a:lnTo>
                    <a:lnTo>
                      <a:pt x="641" y="222"/>
                    </a:lnTo>
                    <a:lnTo>
                      <a:pt x="645" y="259"/>
                    </a:lnTo>
                    <a:lnTo>
                      <a:pt x="647" y="288"/>
                    </a:lnTo>
                    <a:lnTo>
                      <a:pt x="650" y="324"/>
                    </a:lnTo>
                    <a:lnTo>
                      <a:pt x="656" y="382"/>
                    </a:lnTo>
                    <a:lnTo>
                      <a:pt x="660" y="438"/>
                    </a:lnTo>
                    <a:lnTo>
                      <a:pt x="661" y="441"/>
                    </a:lnTo>
                    <a:lnTo>
                      <a:pt x="666" y="511"/>
                    </a:lnTo>
                    <a:lnTo>
                      <a:pt x="672" y="573"/>
                    </a:lnTo>
                    <a:lnTo>
                      <a:pt x="678" y="635"/>
                    </a:lnTo>
                    <a:lnTo>
                      <a:pt x="680" y="664"/>
                    </a:lnTo>
                    <a:lnTo>
                      <a:pt x="683" y="692"/>
                    </a:lnTo>
                    <a:lnTo>
                      <a:pt x="672" y="696"/>
                    </a:lnTo>
                    <a:lnTo>
                      <a:pt x="669" y="703"/>
                    </a:lnTo>
                    <a:lnTo>
                      <a:pt x="671" y="705"/>
                    </a:lnTo>
                    <a:lnTo>
                      <a:pt x="671" y="709"/>
                    </a:lnTo>
                    <a:lnTo>
                      <a:pt x="672" y="714"/>
                    </a:lnTo>
                    <a:lnTo>
                      <a:pt x="677" y="715"/>
                    </a:lnTo>
                    <a:lnTo>
                      <a:pt x="677" y="725"/>
                    </a:lnTo>
                    <a:lnTo>
                      <a:pt x="676" y="727"/>
                    </a:lnTo>
                    <a:lnTo>
                      <a:pt x="673" y="728"/>
                    </a:lnTo>
                    <a:lnTo>
                      <a:pt x="668" y="734"/>
                    </a:lnTo>
                    <a:lnTo>
                      <a:pt x="664" y="740"/>
                    </a:lnTo>
                    <a:lnTo>
                      <a:pt x="666" y="743"/>
                    </a:lnTo>
                    <a:lnTo>
                      <a:pt x="666" y="747"/>
                    </a:lnTo>
                    <a:lnTo>
                      <a:pt x="671" y="749"/>
                    </a:lnTo>
                    <a:lnTo>
                      <a:pt x="672" y="751"/>
                    </a:lnTo>
                    <a:lnTo>
                      <a:pt x="676" y="752"/>
                    </a:lnTo>
                    <a:lnTo>
                      <a:pt x="680" y="757"/>
                    </a:lnTo>
                    <a:lnTo>
                      <a:pt x="683" y="772"/>
                    </a:lnTo>
                    <a:lnTo>
                      <a:pt x="680" y="772"/>
                    </a:lnTo>
                    <a:lnTo>
                      <a:pt x="688" y="775"/>
                    </a:lnTo>
                    <a:lnTo>
                      <a:pt x="691" y="778"/>
                    </a:lnTo>
                    <a:lnTo>
                      <a:pt x="692" y="785"/>
                    </a:lnTo>
                    <a:lnTo>
                      <a:pt x="691" y="792"/>
                    </a:lnTo>
                    <a:lnTo>
                      <a:pt x="688" y="800"/>
                    </a:lnTo>
                    <a:lnTo>
                      <a:pt x="690" y="802"/>
                    </a:lnTo>
                    <a:lnTo>
                      <a:pt x="699" y="815"/>
                    </a:lnTo>
                    <a:lnTo>
                      <a:pt x="698" y="819"/>
                    </a:lnTo>
                    <a:lnTo>
                      <a:pt x="699" y="820"/>
                    </a:lnTo>
                    <a:lnTo>
                      <a:pt x="700" y="828"/>
                    </a:lnTo>
                    <a:lnTo>
                      <a:pt x="694" y="840"/>
                    </a:lnTo>
                    <a:lnTo>
                      <a:pt x="687" y="843"/>
                    </a:lnTo>
                    <a:lnTo>
                      <a:pt x="681" y="850"/>
                    </a:lnTo>
                    <a:lnTo>
                      <a:pt x="681" y="855"/>
                    </a:lnTo>
                    <a:lnTo>
                      <a:pt x="684" y="861"/>
                    </a:lnTo>
                    <a:lnTo>
                      <a:pt x="680" y="862"/>
                    </a:lnTo>
                    <a:lnTo>
                      <a:pt x="678" y="866"/>
                    </a:lnTo>
                    <a:lnTo>
                      <a:pt x="676" y="872"/>
                    </a:lnTo>
                    <a:lnTo>
                      <a:pt x="679" y="879"/>
                    </a:lnTo>
                    <a:lnTo>
                      <a:pt x="679" y="883"/>
                    </a:lnTo>
                    <a:lnTo>
                      <a:pt x="675" y="883"/>
                    </a:lnTo>
                    <a:lnTo>
                      <a:pt x="673" y="887"/>
                    </a:lnTo>
                    <a:lnTo>
                      <a:pt x="663" y="892"/>
                    </a:lnTo>
                    <a:lnTo>
                      <a:pt x="662" y="894"/>
                    </a:lnTo>
                    <a:lnTo>
                      <a:pt x="666" y="896"/>
                    </a:lnTo>
                    <a:lnTo>
                      <a:pt x="665" y="902"/>
                    </a:lnTo>
                    <a:lnTo>
                      <a:pt x="660" y="911"/>
                    </a:lnTo>
                    <a:lnTo>
                      <a:pt x="652" y="918"/>
                    </a:lnTo>
                    <a:lnTo>
                      <a:pt x="650" y="933"/>
                    </a:lnTo>
                    <a:lnTo>
                      <a:pt x="648" y="933"/>
                    </a:lnTo>
                    <a:lnTo>
                      <a:pt x="646" y="926"/>
                    </a:lnTo>
                    <a:lnTo>
                      <a:pt x="643" y="928"/>
                    </a:lnTo>
                    <a:lnTo>
                      <a:pt x="643" y="931"/>
                    </a:lnTo>
                    <a:lnTo>
                      <a:pt x="639" y="936"/>
                    </a:lnTo>
                    <a:lnTo>
                      <a:pt x="639" y="931"/>
                    </a:lnTo>
                    <a:lnTo>
                      <a:pt x="637" y="930"/>
                    </a:lnTo>
                    <a:lnTo>
                      <a:pt x="628" y="945"/>
                    </a:lnTo>
                    <a:lnTo>
                      <a:pt x="627" y="947"/>
                    </a:lnTo>
                    <a:lnTo>
                      <a:pt x="630" y="954"/>
                    </a:lnTo>
                    <a:lnTo>
                      <a:pt x="638" y="960"/>
                    </a:lnTo>
                    <a:lnTo>
                      <a:pt x="639" y="963"/>
                    </a:lnTo>
                    <a:lnTo>
                      <a:pt x="635" y="968"/>
                    </a:lnTo>
                    <a:lnTo>
                      <a:pt x="632" y="969"/>
                    </a:lnTo>
                    <a:lnTo>
                      <a:pt x="625" y="976"/>
                    </a:lnTo>
                    <a:lnTo>
                      <a:pt x="626" y="978"/>
                    </a:lnTo>
                    <a:lnTo>
                      <a:pt x="634" y="977"/>
                    </a:lnTo>
                    <a:lnTo>
                      <a:pt x="632" y="983"/>
                    </a:lnTo>
                    <a:lnTo>
                      <a:pt x="623" y="987"/>
                    </a:lnTo>
                    <a:lnTo>
                      <a:pt x="622" y="990"/>
                    </a:lnTo>
                    <a:lnTo>
                      <a:pt x="622" y="991"/>
                    </a:lnTo>
                    <a:lnTo>
                      <a:pt x="625" y="992"/>
                    </a:lnTo>
                    <a:lnTo>
                      <a:pt x="624" y="998"/>
                    </a:lnTo>
                    <a:lnTo>
                      <a:pt x="626" y="1005"/>
                    </a:lnTo>
                    <a:lnTo>
                      <a:pt x="623" y="1009"/>
                    </a:lnTo>
                    <a:lnTo>
                      <a:pt x="624" y="1014"/>
                    </a:lnTo>
                    <a:lnTo>
                      <a:pt x="619" y="1015"/>
                    </a:lnTo>
                    <a:lnTo>
                      <a:pt x="617" y="1013"/>
                    </a:lnTo>
                    <a:lnTo>
                      <a:pt x="617" y="1017"/>
                    </a:lnTo>
                    <a:lnTo>
                      <a:pt x="626" y="1017"/>
                    </a:lnTo>
                    <a:lnTo>
                      <a:pt x="627" y="1021"/>
                    </a:lnTo>
                    <a:lnTo>
                      <a:pt x="624" y="1023"/>
                    </a:lnTo>
                    <a:lnTo>
                      <a:pt x="615" y="1021"/>
                    </a:lnTo>
                    <a:lnTo>
                      <a:pt x="613" y="1024"/>
                    </a:lnTo>
                    <a:lnTo>
                      <a:pt x="619" y="1030"/>
                    </a:lnTo>
                    <a:lnTo>
                      <a:pt x="626" y="1035"/>
                    </a:lnTo>
                    <a:lnTo>
                      <a:pt x="625" y="1038"/>
                    </a:lnTo>
                    <a:lnTo>
                      <a:pt x="617" y="1038"/>
                    </a:lnTo>
                    <a:lnTo>
                      <a:pt x="618" y="1041"/>
                    </a:lnTo>
                    <a:lnTo>
                      <a:pt x="627" y="1043"/>
                    </a:lnTo>
                    <a:lnTo>
                      <a:pt x="622" y="1059"/>
                    </a:lnTo>
                    <a:lnTo>
                      <a:pt x="612" y="1067"/>
                    </a:lnTo>
                    <a:lnTo>
                      <a:pt x="609" y="1077"/>
                    </a:lnTo>
                    <a:lnTo>
                      <a:pt x="609" y="1084"/>
                    </a:lnTo>
                    <a:lnTo>
                      <a:pt x="615" y="1094"/>
                    </a:lnTo>
                    <a:lnTo>
                      <a:pt x="626" y="1109"/>
                    </a:lnTo>
                    <a:close/>
                  </a:path>
                </a:pathLst>
              </a:custGeom>
              <a:solidFill>
                <a:schemeClr val="bg1"/>
              </a:solidFill>
              <a:ln w="4826">
                <a:solidFill>
                  <a:srgbClr val="6E6E6E"/>
                </a:solidFill>
                <a:prstDash val="solid"/>
                <a:round/>
                <a:headEnd/>
                <a:tailEnd/>
              </a:ln>
            </p:spPr>
            <p:txBody>
              <a:bodyPr/>
              <a:lstStyle/>
              <a:p>
                <a:endParaRPr lang="en-US"/>
              </a:p>
            </p:txBody>
          </p:sp>
          <p:sp>
            <p:nvSpPr>
              <p:cNvPr id="33" name="Freeform 29">
                <a:extLst>
                  <a:ext uri="{FF2B5EF4-FFF2-40B4-BE49-F238E27FC236}">
                    <a16:creationId xmlns:a16="http://schemas.microsoft.com/office/drawing/2014/main" id="{6DB1D83D-AD82-45B8-BF1D-FA47E5EAF59C}"/>
                  </a:ext>
                </a:extLst>
              </p:cNvPr>
              <p:cNvSpPr>
                <a:spLocks/>
              </p:cNvSpPr>
              <p:nvPr/>
            </p:nvSpPr>
            <p:spPr bwMode="auto">
              <a:xfrm>
                <a:off x="7185025" y="3846513"/>
                <a:ext cx="30163" cy="36512"/>
              </a:xfrm>
              <a:custGeom>
                <a:avLst/>
                <a:gdLst>
                  <a:gd name="T0" fmla="*/ 14244 w 36"/>
                  <a:gd name="T1" fmla="*/ 3246 h 45"/>
                  <a:gd name="T2" fmla="*/ 30163 w 36"/>
                  <a:gd name="T3" fmla="*/ 14605 h 45"/>
                  <a:gd name="T4" fmla="*/ 15082 w 36"/>
                  <a:gd name="T5" fmla="*/ 36512 h 45"/>
                  <a:gd name="T6" fmla="*/ 15919 w 36"/>
                  <a:gd name="T7" fmla="*/ 31644 h 45"/>
                  <a:gd name="T8" fmla="*/ 14244 w 36"/>
                  <a:gd name="T9" fmla="*/ 28398 h 45"/>
                  <a:gd name="T10" fmla="*/ 14244 w 36"/>
                  <a:gd name="T11" fmla="*/ 27587 h 45"/>
                  <a:gd name="T12" fmla="*/ 14244 w 36"/>
                  <a:gd name="T13" fmla="*/ 23530 h 45"/>
                  <a:gd name="T14" fmla="*/ 8379 w 36"/>
                  <a:gd name="T15" fmla="*/ 19473 h 45"/>
                  <a:gd name="T16" fmla="*/ 6703 w 36"/>
                  <a:gd name="T17" fmla="*/ 14605 h 45"/>
                  <a:gd name="T18" fmla="*/ 0 w 36"/>
                  <a:gd name="T19" fmla="*/ 12982 h 45"/>
                  <a:gd name="T20" fmla="*/ 8379 w 36"/>
                  <a:gd name="T21" fmla="*/ 0 h 45"/>
                  <a:gd name="T22" fmla="*/ 14244 w 36"/>
                  <a:gd name="T23" fmla="*/ 32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45"/>
                  <a:gd name="T38" fmla="*/ 36 w 3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45">
                    <a:moveTo>
                      <a:pt x="17" y="4"/>
                    </a:moveTo>
                    <a:lnTo>
                      <a:pt x="36" y="18"/>
                    </a:lnTo>
                    <a:lnTo>
                      <a:pt x="18" y="45"/>
                    </a:lnTo>
                    <a:lnTo>
                      <a:pt x="19" y="39"/>
                    </a:lnTo>
                    <a:lnTo>
                      <a:pt x="17" y="35"/>
                    </a:lnTo>
                    <a:lnTo>
                      <a:pt x="17" y="34"/>
                    </a:lnTo>
                    <a:lnTo>
                      <a:pt x="17" y="29"/>
                    </a:lnTo>
                    <a:lnTo>
                      <a:pt x="10" y="24"/>
                    </a:lnTo>
                    <a:lnTo>
                      <a:pt x="8" y="18"/>
                    </a:lnTo>
                    <a:lnTo>
                      <a:pt x="0" y="16"/>
                    </a:lnTo>
                    <a:lnTo>
                      <a:pt x="10" y="0"/>
                    </a:lnTo>
                    <a:lnTo>
                      <a:pt x="17" y="4"/>
                    </a:lnTo>
                    <a:close/>
                  </a:path>
                </a:pathLst>
              </a:custGeom>
              <a:solidFill>
                <a:srgbClr val="FF9900"/>
              </a:solidFill>
              <a:ln w="4826">
                <a:solidFill>
                  <a:srgbClr val="6E6E6E"/>
                </a:solidFill>
                <a:prstDash val="solid"/>
                <a:round/>
                <a:headEnd/>
                <a:tailEnd/>
              </a:ln>
            </p:spPr>
            <p:txBody>
              <a:bodyPr/>
              <a:lstStyle/>
              <a:p>
                <a:endParaRPr lang="en-US"/>
              </a:p>
            </p:txBody>
          </p:sp>
          <p:sp>
            <p:nvSpPr>
              <p:cNvPr id="34" name="Freeform 30">
                <a:extLst>
                  <a:ext uri="{FF2B5EF4-FFF2-40B4-BE49-F238E27FC236}">
                    <a16:creationId xmlns:a16="http://schemas.microsoft.com/office/drawing/2014/main" id="{3ADF86E9-FBBC-426C-B2A3-7A2FA728BDD1}"/>
                  </a:ext>
                </a:extLst>
              </p:cNvPr>
              <p:cNvSpPr>
                <a:spLocks/>
              </p:cNvSpPr>
              <p:nvPr/>
            </p:nvSpPr>
            <p:spPr bwMode="auto">
              <a:xfrm>
                <a:off x="7332663" y="3659188"/>
                <a:ext cx="146050" cy="242887"/>
              </a:xfrm>
              <a:custGeom>
                <a:avLst/>
                <a:gdLst>
                  <a:gd name="T0" fmla="*/ 53683 w 185"/>
                  <a:gd name="T1" fmla="*/ 226218 h 306"/>
                  <a:gd name="T2" fmla="*/ 50525 w 185"/>
                  <a:gd name="T3" fmla="*/ 211137 h 306"/>
                  <a:gd name="T4" fmla="*/ 41841 w 185"/>
                  <a:gd name="T5" fmla="*/ 179387 h 306"/>
                  <a:gd name="T6" fmla="*/ 26842 w 185"/>
                  <a:gd name="T7" fmla="*/ 126206 h 306"/>
                  <a:gd name="T8" fmla="*/ 21315 w 185"/>
                  <a:gd name="T9" fmla="*/ 107950 h 306"/>
                  <a:gd name="T10" fmla="*/ 18947 w 185"/>
                  <a:gd name="T11" fmla="*/ 100012 h 306"/>
                  <a:gd name="T12" fmla="*/ 15000 w 185"/>
                  <a:gd name="T13" fmla="*/ 85725 h 306"/>
                  <a:gd name="T14" fmla="*/ 0 w 185"/>
                  <a:gd name="T15" fmla="*/ 26987 h 306"/>
                  <a:gd name="T16" fmla="*/ 1579 w 185"/>
                  <a:gd name="T17" fmla="*/ 26987 h 306"/>
                  <a:gd name="T18" fmla="*/ 3947 w 185"/>
                  <a:gd name="T19" fmla="*/ 16669 h 306"/>
                  <a:gd name="T20" fmla="*/ 7895 w 185"/>
                  <a:gd name="T21" fmla="*/ 7937 h 306"/>
                  <a:gd name="T22" fmla="*/ 15000 w 185"/>
                  <a:gd name="T23" fmla="*/ 3175 h 306"/>
                  <a:gd name="T24" fmla="*/ 22894 w 185"/>
                  <a:gd name="T25" fmla="*/ 1587 h 306"/>
                  <a:gd name="T26" fmla="*/ 37105 w 185"/>
                  <a:gd name="T27" fmla="*/ 0 h 306"/>
                  <a:gd name="T28" fmla="*/ 45789 w 185"/>
                  <a:gd name="T29" fmla="*/ 3175 h 306"/>
                  <a:gd name="T30" fmla="*/ 46578 w 185"/>
                  <a:gd name="T31" fmla="*/ 4762 h 306"/>
                  <a:gd name="T32" fmla="*/ 44999 w 185"/>
                  <a:gd name="T33" fmla="*/ 7937 h 306"/>
                  <a:gd name="T34" fmla="*/ 41052 w 185"/>
                  <a:gd name="T35" fmla="*/ 10319 h 306"/>
                  <a:gd name="T36" fmla="*/ 40262 w 185"/>
                  <a:gd name="T37" fmla="*/ 15081 h 306"/>
                  <a:gd name="T38" fmla="*/ 41052 w 185"/>
                  <a:gd name="T39" fmla="*/ 18256 h 306"/>
                  <a:gd name="T40" fmla="*/ 39473 w 185"/>
                  <a:gd name="T41" fmla="*/ 19844 h 306"/>
                  <a:gd name="T42" fmla="*/ 27631 w 185"/>
                  <a:gd name="T43" fmla="*/ 41275 h 306"/>
                  <a:gd name="T44" fmla="*/ 35526 w 185"/>
                  <a:gd name="T45" fmla="*/ 47625 h 306"/>
                  <a:gd name="T46" fmla="*/ 35526 w 185"/>
                  <a:gd name="T47" fmla="*/ 65881 h 306"/>
                  <a:gd name="T48" fmla="*/ 48946 w 185"/>
                  <a:gd name="T49" fmla="*/ 80962 h 306"/>
                  <a:gd name="T50" fmla="*/ 68683 w 185"/>
                  <a:gd name="T51" fmla="*/ 96044 h 306"/>
                  <a:gd name="T52" fmla="*/ 75788 w 185"/>
                  <a:gd name="T53" fmla="*/ 128587 h 306"/>
                  <a:gd name="T54" fmla="*/ 87630 w 185"/>
                  <a:gd name="T55" fmla="*/ 136525 h 306"/>
                  <a:gd name="T56" fmla="*/ 92367 w 185"/>
                  <a:gd name="T57" fmla="*/ 147637 h 306"/>
                  <a:gd name="T58" fmla="*/ 112893 w 185"/>
                  <a:gd name="T59" fmla="*/ 167481 h 306"/>
                  <a:gd name="T60" fmla="*/ 127103 w 185"/>
                  <a:gd name="T61" fmla="*/ 165893 h 306"/>
                  <a:gd name="T62" fmla="*/ 146050 w 185"/>
                  <a:gd name="T63" fmla="*/ 225425 h 306"/>
                  <a:gd name="T64" fmla="*/ 142892 w 185"/>
                  <a:gd name="T65" fmla="*/ 226218 h 306"/>
                  <a:gd name="T66" fmla="*/ 138945 w 185"/>
                  <a:gd name="T67" fmla="*/ 227012 h 306"/>
                  <a:gd name="T68" fmla="*/ 105788 w 185"/>
                  <a:gd name="T69" fmla="*/ 233362 h 306"/>
                  <a:gd name="T70" fmla="*/ 59209 w 185"/>
                  <a:gd name="T71" fmla="*/ 242887 h 306"/>
                  <a:gd name="T72" fmla="*/ 53683 w 185"/>
                  <a:gd name="T73" fmla="*/ 226218 h 3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306"/>
                  <a:gd name="T113" fmla="*/ 185 w 185"/>
                  <a:gd name="T114" fmla="*/ 306 h 3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306">
                    <a:moveTo>
                      <a:pt x="68" y="285"/>
                    </a:moveTo>
                    <a:lnTo>
                      <a:pt x="64" y="266"/>
                    </a:lnTo>
                    <a:lnTo>
                      <a:pt x="53" y="226"/>
                    </a:lnTo>
                    <a:lnTo>
                      <a:pt x="34" y="159"/>
                    </a:lnTo>
                    <a:lnTo>
                      <a:pt x="27" y="136"/>
                    </a:lnTo>
                    <a:lnTo>
                      <a:pt x="24" y="126"/>
                    </a:lnTo>
                    <a:lnTo>
                      <a:pt x="19" y="108"/>
                    </a:lnTo>
                    <a:lnTo>
                      <a:pt x="0" y="34"/>
                    </a:lnTo>
                    <a:lnTo>
                      <a:pt x="2" y="34"/>
                    </a:lnTo>
                    <a:lnTo>
                      <a:pt x="5" y="21"/>
                    </a:lnTo>
                    <a:lnTo>
                      <a:pt x="10" y="10"/>
                    </a:lnTo>
                    <a:lnTo>
                      <a:pt x="19" y="4"/>
                    </a:lnTo>
                    <a:lnTo>
                      <a:pt x="29" y="2"/>
                    </a:lnTo>
                    <a:lnTo>
                      <a:pt x="47" y="0"/>
                    </a:lnTo>
                    <a:lnTo>
                      <a:pt x="58" y="4"/>
                    </a:lnTo>
                    <a:lnTo>
                      <a:pt x="59" y="6"/>
                    </a:lnTo>
                    <a:lnTo>
                      <a:pt x="57" y="10"/>
                    </a:lnTo>
                    <a:lnTo>
                      <a:pt x="52" y="13"/>
                    </a:lnTo>
                    <a:lnTo>
                      <a:pt x="51" y="19"/>
                    </a:lnTo>
                    <a:lnTo>
                      <a:pt x="52" y="23"/>
                    </a:lnTo>
                    <a:lnTo>
                      <a:pt x="50" y="25"/>
                    </a:lnTo>
                    <a:lnTo>
                      <a:pt x="35" y="52"/>
                    </a:lnTo>
                    <a:lnTo>
                      <a:pt x="45" y="60"/>
                    </a:lnTo>
                    <a:lnTo>
                      <a:pt x="45" y="83"/>
                    </a:lnTo>
                    <a:lnTo>
                      <a:pt x="62" y="102"/>
                    </a:lnTo>
                    <a:lnTo>
                      <a:pt x="87" y="121"/>
                    </a:lnTo>
                    <a:lnTo>
                      <a:pt x="96" y="162"/>
                    </a:lnTo>
                    <a:lnTo>
                      <a:pt x="111" y="172"/>
                    </a:lnTo>
                    <a:lnTo>
                      <a:pt x="117" y="186"/>
                    </a:lnTo>
                    <a:lnTo>
                      <a:pt x="143" y="211"/>
                    </a:lnTo>
                    <a:lnTo>
                      <a:pt x="161" y="209"/>
                    </a:lnTo>
                    <a:lnTo>
                      <a:pt x="185" y="284"/>
                    </a:lnTo>
                    <a:lnTo>
                      <a:pt x="181" y="285"/>
                    </a:lnTo>
                    <a:lnTo>
                      <a:pt x="176" y="286"/>
                    </a:lnTo>
                    <a:lnTo>
                      <a:pt x="134" y="294"/>
                    </a:lnTo>
                    <a:lnTo>
                      <a:pt x="75" y="306"/>
                    </a:lnTo>
                    <a:lnTo>
                      <a:pt x="68" y="285"/>
                    </a:lnTo>
                    <a:close/>
                  </a:path>
                </a:pathLst>
              </a:custGeom>
              <a:solidFill>
                <a:schemeClr val="bg1"/>
              </a:solidFill>
              <a:ln w="4826">
                <a:solidFill>
                  <a:srgbClr val="6E6E6E"/>
                </a:solidFill>
                <a:prstDash val="solid"/>
                <a:round/>
                <a:headEnd/>
                <a:tailEnd/>
              </a:ln>
            </p:spPr>
            <p:txBody>
              <a:bodyPr/>
              <a:lstStyle/>
              <a:p>
                <a:endParaRPr lang="en-US"/>
              </a:p>
            </p:txBody>
          </p:sp>
          <p:sp>
            <p:nvSpPr>
              <p:cNvPr id="35" name="Freeform 31">
                <a:extLst>
                  <a:ext uri="{FF2B5EF4-FFF2-40B4-BE49-F238E27FC236}">
                    <a16:creationId xmlns:a16="http://schemas.microsoft.com/office/drawing/2014/main" id="{D626EBA7-A316-47E1-A0BF-DBEA0E11BBCE}"/>
                  </a:ext>
                </a:extLst>
              </p:cNvPr>
              <p:cNvSpPr>
                <a:spLocks/>
              </p:cNvSpPr>
              <p:nvPr/>
            </p:nvSpPr>
            <p:spPr bwMode="auto">
              <a:xfrm>
                <a:off x="6465888" y="3644900"/>
                <a:ext cx="625475" cy="625475"/>
              </a:xfrm>
              <a:custGeom>
                <a:avLst/>
                <a:gdLst>
                  <a:gd name="T0" fmla="*/ 391319 w 788"/>
                  <a:gd name="T1" fmla="*/ 346515 h 787"/>
                  <a:gd name="T2" fmla="*/ 381000 w 788"/>
                  <a:gd name="T3" fmla="*/ 390226 h 787"/>
                  <a:gd name="T4" fmla="*/ 368300 w 788"/>
                  <a:gd name="T5" fmla="*/ 426785 h 787"/>
                  <a:gd name="T6" fmla="*/ 350044 w 788"/>
                  <a:gd name="T7" fmla="*/ 472087 h 787"/>
                  <a:gd name="T8" fmla="*/ 337344 w 788"/>
                  <a:gd name="T9" fmla="*/ 503082 h 787"/>
                  <a:gd name="T10" fmla="*/ 342106 w 788"/>
                  <a:gd name="T11" fmla="*/ 526130 h 787"/>
                  <a:gd name="T12" fmla="*/ 330994 w 788"/>
                  <a:gd name="T13" fmla="*/ 549973 h 787"/>
                  <a:gd name="T14" fmla="*/ 305594 w 788"/>
                  <a:gd name="T15" fmla="*/ 555536 h 787"/>
                  <a:gd name="T16" fmla="*/ 276225 w 788"/>
                  <a:gd name="T17" fmla="*/ 574610 h 787"/>
                  <a:gd name="T18" fmla="*/ 255588 w 788"/>
                  <a:gd name="T19" fmla="*/ 592890 h 787"/>
                  <a:gd name="T20" fmla="*/ 204788 w 788"/>
                  <a:gd name="T21" fmla="*/ 602427 h 787"/>
                  <a:gd name="T22" fmla="*/ 173831 w 788"/>
                  <a:gd name="T23" fmla="*/ 623091 h 787"/>
                  <a:gd name="T24" fmla="*/ 132556 w 788"/>
                  <a:gd name="T25" fmla="*/ 614348 h 787"/>
                  <a:gd name="T26" fmla="*/ 108744 w 788"/>
                  <a:gd name="T27" fmla="*/ 583353 h 787"/>
                  <a:gd name="T28" fmla="*/ 96838 w 788"/>
                  <a:gd name="T29" fmla="*/ 576995 h 787"/>
                  <a:gd name="T30" fmla="*/ 75406 w 788"/>
                  <a:gd name="T31" fmla="*/ 559510 h 787"/>
                  <a:gd name="T32" fmla="*/ 42069 w 788"/>
                  <a:gd name="T33" fmla="*/ 534078 h 787"/>
                  <a:gd name="T34" fmla="*/ 19844 w 788"/>
                  <a:gd name="T35" fmla="*/ 499903 h 787"/>
                  <a:gd name="T36" fmla="*/ 6350 w 788"/>
                  <a:gd name="T37" fmla="*/ 461755 h 787"/>
                  <a:gd name="T38" fmla="*/ 7938 w 788"/>
                  <a:gd name="T39" fmla="*/ 433143 h 787"/>
                  <a:gd name="T40" fmla="*/ 39688 w 788"/>
                  <a:gd name="T41" fmla="*/ 394200 h 787"/>
                  <a:gd name="T42" fmla="*/ 44450 w 788"/>
                  <a:gd name="T43" fmla="*/ 355257 h 787"/>
                  <a:gd name="T44" fmla="*/ 65881 w 788"/>
                  <a:gd name="T45" fmla="*/ 315519 h 787"/>
                  <a:gd name="T46" fmla="*/ 84138 w 788"/>
                  <a:gd name="T47" fmla="*/ 337772 h 787"/>
                  <a:gd name="T48" fmla="*/ 96044 w 788"/>
                  <a:gd name="T49" fmla="*/ 310751 h 787"/>
                  <a:gd name="T50" fmla="*/ 93663 w 788"/>
                  <a:gd name="T51" fmla="*/ 282139 h 787"/>
                  <a:gd name="T52" fmla="*/ 117475 w 788"/>
                  <a:gd name="T53" fmla="*/ 246375 h 787"/>
                  <a:gd name="T54" fmla="*/ 157163 w 788"/>
                  <a:gd name="T55" fmla="*/ 233659 h 787"/>
                  <a:gd name="T56" fmla="*/ 180975 w 788"/>
                  <a:gd name="T57" fmla="*/ 202663 h 787"/>
                  <a:gd name="T58" fmla="*/ 202406 w 788"/>
                  <a:gd name="T59" fmla="*/ 170078 h 787"/>
                  <a:gd name="T60" fmla="*/ 203994 w 788"/>
                  <a:gd name="T61" fmla="*/ 139878 h 787"/>
                  <a:gd name="T62" fmla="*/ 207169 w 788"/>
                  <a:gd name="T63" fmla="*/ 119214 h 787"/>
                  <a:gd name="T64" fmla="*/ 215900 w 788"/>
                  <a:gd name="T65" fmla="*/ 59607 h 787"/>
                  <a:gd name="T66" fmla="*/ 200025 w 788"/>
                  <a:gd name="T67" fmla="*/ 15895 h 787"/>
                  <a:gd name="T68" fmla="*/ 223838 w 788"/>
                  <a:gd name="T69" fmla="*/ 41327 h 787"/>
                  <a:gd name="T70" fmla="*/ 343694 w 788"/>
                  <a:gd name="T71" fmla="*/ 143851 h 787"/>
                  <a:gd name="T72" fmla="*/ 418306 w 788"/>
                  <a:gd name="T73" fmla="*/ 205842 h 787"/>
                  <a:gd name="T74" fmla="*/ 439738 w 788"/>
                  <a:gd name="T75" fmla="*/ 173257 h 787"/>
                  <a:gd name="T76" fmla="*/ 468313 w 788"/>
                  <a:gd name="T77" fmla="*/ 156567 h 787"/>
                  <a:gd name="T78" fmla="*/ 477838 w 788"/>
                  <a:gd name="T79" fmla="*/ 136698 h 787"/>
                  <a:gd name="T80" fmla="*/ 487363 w 788"/>
                  <a:gd name="T81" fmla="*/ 146236 h 787"/>
                  <a:gd name="T82" fmla="*/ 519113 w 788"/>
                  <a:gd name="T83" fmla="*/ 148620 h 787"/>
                  <a:gd name="T84" fmla="*/ 523081 w 788"/>
                  <a:gd name="T85" fmla="*/ 129546 h 787"/>
                  <a:gd name="T86" fmla="*/ 548481 w 788"/>
                  <a:gd name="T87" fmla="*/ 118419 h 787"/>
                  <a:gd name="T88" fmla="*/ 584200 w 788"/>
                  <a:gd name="T89" fmla="*/ 119214 h 787"/>
                  <a:gd name="T90" fmla="*/ 594519 w 788"/>
                  <a:gd name="T91" fmla="*/ 116035 h 787"/>
                  <a:gd name="T92" fmla="*/ 598488 w 788"/>
                  <a:gd name="T93" fmla="*/ 127956 h 787"/>
                  <a:gd name="T94" fmla="*/ 607219 w 788"/>
                  <a:gd name="T95" fmla="*/ 136698 h 787"/>
                  <a:gd name="T96" fmla="*/ 611981 w 788"/>
                  <a:gd name="T97" fmla="*/ 146236 h 787"/>
                  <a:gd name="T98" fmla="*/ 622300 w 788"/>
                  <a:gd name="T99" fmla="*/ 162926 h 787"/>
                  <a:gd name="T100" fmla="*/ 586581 w 788"/>
                  <a:gd name="T101" fmla="*/ 181205 h 787"/>
                  <a:gd name="T102" fmla="*/ 543719 w 788"/>
                  <a:gd name="T103" fmla="*/ 175642 h 787"/>
                  <a:gd name="T104" fmla="*/ 536575 w 788"/>
                  <a:gd name="T105" fmla="*/ 216969 h 787"/>
                  <a:gd name="T106" fmla="*/ 522288 w 788"/>
                  <a:gd name="T107" fmla="*/ 247170 h 787"/>
                  <a:gd name="T108" fmla="*/ 504031 w 788"/>
                  <a:gd name="T109" fmla="*/ 260681 h 787"/>
                  <a:gd name="T110" fmla="*/ 467519 w 788"/>
                  <a:gd name="T111" fmla="*/ 294061 h 7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8"/>
                  <a:gd name="T169" fmla="*/ 0 h 787"/>
                  <a:gd name="T170" fmla="*/ 788 w 788"/>
                  <a:gd name="T171" fmla="*/ 787 h 7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8" h="787">
                    <a:moveTo>
                      <a:pt x="570" y="438"/>
                    </a:moveTo>
                    <a:lnTo>
                      <a:pt x="564" y="448"/>
                    </a:lnTo>
                    <a:lnTo>
                      <a:pt x="559" y="455"/>
                    </a:lnTo>
                    <a:lnTo>
                      <a:pt x="527" y="450"/>
                    </a:lnTo>
                    <a:lnTo>
                      <a:pt x="516" y="430"/>
                    </a:lnTo>
                    <a:lnTo>
                      <a:pt x="496" y="425"/>
                    </a:lnTo>
                    <a:lnTo>
                      <a:pt x="493" y="436"/>
                    </a:lnTo>
                    <a:lnTo>
                      <a:pt x="495" y="441"/>
                    </a:lnTo>
                    <a:lnTo>
                      <a:pt x="491" y="447"/>
                    </a:lnTo>
                    <a:lnTo>
                      <a:pt x="495" y="462"/>
                    </a:lnTo>
                    <a:lnTo>
                      <a:pt x="491" y="471"/>
                    </a:lnTo>
                    <a:lnTo>
                      <a:pt x="489" y="481"/>
                    </a:lnTo>
                    <a:lnTo>
                      <a:pt x="485" y="481"/>
                    </a:lnTo>
                    <a:lnTo>
                      <a:pt x="480" y="491"/>
                    </a:lnTo>
                    <a:lnTo>
                      <a:pt x="480" y="494"/>
                    </a:lnTo>
                    <a:lnTo>
                      <a:pt x="484" y="497"/>
                    </a:lnTo>
                    <a:lnTo>
                      <a:pt x="482" y="500"/>
                    </a:lnTo>
                    <a:lnTo>
                      <a:pt x="477" y="506"/>
                    </a:lnTo>
                    <a:lnTo>
                      <a:pt x="465" y="524"/>
                    </a:lnTo>
                    <a:lnTo>
                      <a:pt x="466" y="528"/>
                    </a:lnTo>
                    <a:lnTo>
                      <a:pt x="464" y="537"/>
                    </a:lnTo>
                    <a:lnTo>
                      <a:pt x="466" y="541"/>
                    </a:lnTo>
                    <a:lnTo>
                      <a:pt x="463" y="550"/>
                    </a:lnTo>
                    <a:lnTo>
                      <a:pt x="462" y="557"/>
                    </a:lnTo>
                    <a:lnTo>
                      <a:pt x="458" y="568"/>
                    </a:lnTo>
                    <a:lnTo>
                      <a:pt x="450" y="577"/>
                    </a:lnTo>
                    <a:lnTo>
                      <a:pt x="442" y="588"/>
                    </a:lnTo>
                    <a:lnTo>
                      <a:pt x="441" y="594"/>
                    </a:lnTo>
                    <a:lnTo>
                      <a:pt x="435" y="597"/>
                    </a:lnTo>
                    <a:lnTo>
                      <a:pt x="433" y="602"/>
                    </a:lnTo>
                    <a:lnTo>
                      <a:pt x="434" y="605"/>
                    </a:lnTo>
                    <a:lnTo>
                      <a:pt x="427" y="616"/>
                    </a:lnTo>
                    <a:lnTo>
                      <a:pt x="428" y="621"/>
                    </a:lnTo>
                    <a:lnTo>
                      <a:pt x="423" y="627"/>
                    </a:lnTo>
                    <a:lnTo>
                      <a:pt x="425" y="633"/>
                    </a:lnTo>
                    <a:lnTo>
                      <a:pt x="418" y="644"/>
                    </a:lnTo>
                    <a:lnTo>
                      <a:pt x="419" y="647"/>
                    </a:lnTo>
                    <a:lnTo>
                      <a:pt x="418" y="651"/>
                    </a:lnTo>
                    <a:lnTo>
                      <a:pt x="419" y="654"/>
                    </a:lnTo>
                    <a:lnTo>
                      <a:pt x="427" y="652"/>
                    </a:lnTo>
                    <a:lnTo>
                      <a:pt x="434" y="655"/>
                    </a:lnTo>
                    <a:lnTo>
                      <a:pt x="431" y="662"/>
                    </a:lnTo>
                    <a:lnTo>
                      <a:pt x="419" y="670"/>
                    </a:lnTo>
                    <a:lnTo>
                      <a:pt x="419" y="678"/>
                    </a:lnTo>
                    <a:lnTo>
                      <a:pt x="423" y="679"/>
                    </a:lnTo>
                    <a:lnTo>
                      <a:pt x="427" y="675"/>
                    </a:lnTo>
                    <a:lnTo>
                      <a:pt x="426" y="681"/>
                    </a:lnTo>
                    <a:lnTo>
                      <a:pt x="417" y="688"/>
                    </a:lnTo>
                    <a:lnTo>
                      <a:pt x="417" y="692"/>
                    </a:lnTo>
                    <a:lnTo>
                      <a:pt x="411" y="695"/>
                    </a:lnTo>
                    <a:lnTo>
                      <a:pt x="405" y="702"/>
                    </a:lnTo>
                    <a:lnTo>
                      <a:pt x="397" y="707"/>
                    </a:lnTo>
                    <a:lnTo>
                      <a:pt x="395" y="704"/>
                    </a:lnTo>
                    <a:lnTo>
                      <a:pt x="394" y="699"/>
                    </a:lnTo>
                    <a:lnTo>
                      <a:pt x="390" y="696"/>
                    </a:lnTo>
                    <a:lnTo>
                      <a:pt x="385" y="699"/>
                    </a:lnTo>
                    <a:lnTo>
                      <a:pt x="375" y="704"/>
                    </a:lnTo>
                    <a:lnTo>
                      <a:pt x="359" y="720"/>
                    </a:lnTo>
                    <a:lnTo>
                      <a:pt x="355" y="720"/>
                    </a:lnTo>
                    <a:lnTo>
                      <a:pt x="352" y="722"/>
                    </a:lnTo>
                    <a:lnTo>
                      <a:pt x="352" y="724"/>
                    </a:lnTo>
                    <a:lnTo>
                      <a:pt x="350" y="726"/>
                    </a:lnTo>
                    <a:lnTo>
                      <a:pt x="348" y="723"/>
                    </a:lnTo>
                    <a:lnTo>
                      <a:pt x="343" y="723"/>
                    </a:lnTo>
                    <a:lnTo>
                      <a:pt x="342" y="718"/>
                    </a:lnTo>
                    <a:lnTo>
                      <a:pt x="333" y="717"/>
                    </a:lnTo>
                    <a:lnTo>
                      <a:pt x="329" y="725"/>
                    </a:lnTo>
                    <a:lnTo>
                      <a:pt x="336" y="733"/>
                    </a:lnTo>
                    <a:lnTo>
                      <a:pt x="335" y="735"/>
                    </a:lnTo>
                    <a:lnTo>
                      <a:pt x="322" y="746"/>
                    </a:lnTo>
                    <a:lnTo>
                      <a:pt x="318" y="749"/>
                    </a:lnTo>
                    <a:lnTo>
                      <a:pt x="315" y="748"/>
                    </a:lnTo>
                    <a:lnTo>
                      <a:pt x="313" y="746"/>
                    </a:lnTo>
                    <a:lnTo>
                      <a:pt x="307" y="752"/>
                    </a:lnTo>
                    <a:lnTo>
                      <a:pt x="288" y="757"/>
                    </a:lnTo>
                    <a:lnTo>
                      <a:pt x="275" y="768"/>
                    </a:lnTo>
                    <a:lnTo>
                      <a:pt x="258" y="758"/>
                    </a:lnTo>
                    <a:lnTo>
                      <a:pt x="249" y="749"/>
                    </a:lnTo>
                    <a:lnTo>
                      <a:pt x="244" y="756"/>
                    </a:lnTo>
                    <a:lnTo>
                      <a:pt x="243" y="763"/>
                    </a:lnTo>
                    <a:lnTo>
                      <a:pt x="231" y="771"/>
                    </a:lnTo>
                    <a:lnTo>
                      <a:pt x="228" y="772"/>
                    </a:lnTo>
                    <a:lnTo>
                      <a:pt x="227" y="776"/>
                    </a:lnTo>
                    <a:lnTo>
                      <a:pt x="219" y="784"/>
                    </a:lnTo>
                    <a:lnTo>
                      <a:pt x="200" y="787"/>
                    </a:lnTo>
                    <a:lnTo>
                      <a:pt x="192" y="782"/>
                    </a:lnTo>
                    <a:lnTo>
                      <a:pt x="185" y="779"/>
                    </a:lnTo>
                    <a:lnTo>
                      <a:pt x="183" y="775"/>
                    </a:lnTo>
                    <a:lnTo>
                      <a:pt x="175" y="772"/>
                    </a:lnTo>
                    <a:lnTo>
                      <a:pt x="171" y="775"/>
                    </a:lnTo>
                    <a:lnTo>
                      <a:pt x="167" y="773"/>
                    </a:lnTo>
                    <a:lnTo>
                      <a:pt x="163" y="770"/>
                    </a:lnTo>
                    <a:lnTo>
                      <a:pt x="161" y="765"/>
                    </a:lnTo>
                    <a:lnTo>
                      <a:pt x="155" y="763"/>
                    </a:lnTo>
                    <a:lnTo>
                      <a:pt x="149" y="757"/>
                    </a:lnTo>
                    <a:lnTo>
                      <a:pt x="148" y="747"/>
                    </a:lnTo>
                    <a:lnTo>
                      <a:pt x="136" y="738"/>
                    </a:lnTo>
                    <a:lnTo>
                      <a:pt x="137" y="734"/>
                    </a:lnTo>
                    <a:lnTo>
                      <a:pt x="141" y="731"/>
                    </a:lnTo>
                    <a:lnTo>
                      <a:pt x="144" y="727"/>
                    </a:lnTo>
                    <a:lnTo>
                      <a:pt x="138" y="723"/>
                    </a:lnTo>
                    <a:lnTo>
                      <a:pt x="134" y="720"/>
                    </a:lnTo>
                    <a:lnTo>
                      <a:pt x="126" y="725"/>
                    </a:lnTo>
                    <a:lnTo>
                      <a:pt x="122" y="720"/>
                    </a:lnTo>
                    <a:lnTo>
                      <a:pt x="122" y="726"/>
                    </a:lnTo>
                    <a:lnTo>
                      <a:pt x="116" y="722"/>
                    </a:lnTo>
                    <a:lnTo>
                      <a:pt x="106" y="722"/>
                    </a:lnTo>
                    <a:lnTo>
                      <a:pt x="104" y="719"/>
                    </a:lnTo>
                    <a:lnTo>
                      <a:pt x="107" y="718"/>
                    </a:lnTo>
                    <a:lnTo>
                      <a:pt x="107" y="714"/>
                    </a:lnTo>
                    <a:lnTo>
                      <a:pt x="102" y="714"/>
                    </a:lnTo>
                    <a:lnTo>
                      <a:pt x="95" y="704"/>
                    </a:lnTo>
                    <a:lnTo>
                      <a:pt x="93" y="709"/>
                    </a:lnTo>
                    <a:lnTo>
                      <a:pt x="86" y="702"/>
                    </a:lnTo>
                    <a:lnTo>
                      <a:pt x="76" y="701"/>
                    </a:lnTo>
                    <a:lnTo>
                      <a:pt x="68" y="685"/>
                    </a:lnTo>
                    <a:lnTo>
                      <a:pt x="69" y="681"/>
                    </a:lnTo>
                    <a:lnTo>
                      <a:pt x="64" y="677"/>
                    </a:lnTo>
                    <a:lnTo>
                      <a:pt x="53" y="672"/>
                    </a:lnTo>
                    <a:lnTo>
                      <a:pt x="48" y="659"/>
                    </a:lnTo>
                    <a:lnTo>
                      <a:pt x="45" y="655"/>
                    </a:lnTo>
                    <a:lnTo>
                      <a:pt x="33" y="650"/>
                    </a:lnTo>
                    <a:lnTo>
                      <a:pt x="33" y="645"/>
                    </a:lnTo>
                    <a:lnTo>
                      <a:pt x="35" y="642"/>
                    </a:lnTo>
                    <a:lnTo>
                      <a:pt x="35" y="637"/>
                    </a:lnTo>
                    <a:lnTo>
                      <a:pt x="25" y="629"/>
                    </a:lnTo>
                    <a:lnTo>
                      <a:pt x="11" y="611"/>
                    </a:lnTo>
                    <a:lnTo>
                      <a:pt x="1" y="604"/>
                    </a:lnTo>
                    <a:lnTo>
                      <a:pt x="0" y="599"/>
                    </a:lnTo>
                    <a:lnTo>
                      <a:pt x="5" y="596"/>
                    </a:lnTo>
                    <a:lnTo>
                      <a:pt x="5" y="592"/>
                    </a:lnTo>
                    <a:lnTo>
                      <a:pt x="3" y="583"/>
                    </a:lnTo>
                    <a:lnTo>
                      <a:pt x="8" y="581"/>
                    </a:lnTo>
                    <a:lnTo>
                      <a:pt x="9" y="577"/>
                    </a:lnTo>
                    <a:lnTo>
                      <a:pt x="8" y="571"/>
                    </a:lnTo>
                    <a:lnTo>
                      <a:pt x="8" y="566"/>
                    </a:lnTo>
                    <a:lnTo>
                      <a:pt x="2" y="553"/>
                    </a:lnTo>
                    <a:lnTo>
                      <a:pt x="2" y="544"/>
                    </a:lnTo>
                    <a:lnTo>
                      <a:pt x="4" y="545"/>
                    </a:lnTo>
                    <a:lnTo>
                      <a:pt x="10" y="545"/>
                    </a:lnTo>
                    <a:lnTo>
                      <a:pt x="18" y="543"/>
                    </a:lnTo>
                    <a:lnTo>
                      <a:pt x="31" y="536"/>
                    </a:lnTo>
                    <a:lnTo>
                      <a:pt x="34" y="536"/>
                    </a:lnTo>
                    <a:lnTo>
                      <a:pt x="46" y="531"/>
                    </a:lnTo>
                    <a:lnTo>
                      <a:pt x="47" y="526"/>
                    </a:lnTo>
                    <a:lnTo>
                      <a:pt x="48" y="499"/>
                    </a:lnTo>
                    <a:lnTo>
                      <a:pt x="50" y="496"/>
                    </a:lnTo>
                    <a:lnTo>
                      <a:pt x="61" y="497"/>
                    </a:lnTo>
                    <a:lnTo>
                      <a:pt x="65" y="493"/>
                    </a:lnTo>
                    <a:lnTo>
                      <a:pt x="65" y="485"/>
                    </a:lnTo>
                    <a:lnTo>
                      <a:pt x="62" y="475"/>
                    </a:lnTo>
                    <a:lnTo>
                      <a:pt x="62" y="468"/>
                    </a:lnTo>
                    <a:lnTo>
                      <a:pt x="54" y="454"/>
                    </a:lnTo>
                    <a:lnTo>
                      <a:pt x="56" y="447"/>
                    </a:lnTo>
                    <a:lnTo>
                      <a:pt x="64" y="439"/>
                    </a:lnTo>
                    <a:lnTo>
                      <a:pt x="63" y="425"/>
                    </a:lnTo>
                    <a:lnTo>
                      <a:pt x="68" y="413"/>
                    </a:lnTo>
                    <a:lnTo>
                      <a:pt x="70" y="407"/>
                    </a:lnTo>
                    <a:lnTo>
                      <a:pt x="73" y="403"/>
                    </a:lnTo>
                    <a:lnTo>
                      <a:pt x="76" y="398"/>
                    </a:lnTo>
                    <a:lnTo>
                      <a:pt x="83" y="397"/>
                    </a:lnTo>
                    <a:lnTo>
                      <a:pt x="87" y="400"/>
                    </a:lnTo>
                    <a:lnTo>
                      <a:pt x="94" y="400"/>
                    </a:lnTo>
                    <a:lnTo>
                      <a:pt x="95" y="401"/>
                    </a:lnTo>
                    <a:lnTo>
                      <a:pt x="102" y="411"/>
                    </a:lnTo>
                    <a:lnTo>
                      <a:pt x="98" y="421"/>
                    </a:lnTo>
                    <a:lnTo>
                      <a:pt x="101" y="423"/>
                    </a:lnTo>
                    <a:lnTo>
                      <a:pt x="106" y="425"/>
                    </a:lnTo>
                    <a:lnTo>
                      <a:pt x="109" y="422"/>
                    </a:lnTo>
                    <a:lnTo>
                      <a:pt x="113" y="409"/>
                    </a:lnTo>
                    <a:lnTo>
                      <a:pt x="115" y="407"/>
                    </a:lnTo>
                    <a:lnTo>
                      <a:pt x="122" y="411"/>
                    </a:lnTo>
                    <a:lnTo>
                      <a:pt x="125" y="409"/>
                    </a:lnTo>
                    <a:lnTo>
                      <a:pt x="121" y="401"/>
                    </a:lnTo>
                    <a:lnTo>
                      <a:pt x="121" y="391"/>
                    </a:lnTo>
                    <a:lnTo>
                      <a:pt x="113" y="385"/>
                    </a:lnTo>
                    <a:lnTo>
                      <a:pt x="110" y="380"/>
                    </a:lnTo>
                    <a:lnTo>
                      <a:pt x="111" y="378"/>
                    </a:lnTo>
                    <a:lnTo>
                      <a:pt x="117" y="377"/>
                    </a:lnTo>
                    <a:lnTo>
                      <a:pt x="122" y="372"/>
                    </a:lnTo>
                    <a:lnTo>
                      <a:pt x="122" y="365"/>
                    </a:lnTo>
                    <a:lnTo>
                      <a:pt x="118" y="355"/>
                    </a:lnTo>
                    <a:lnTo>
                      <a:pt x="123" y="346"/>
                    </a:lnTo>
                    <a:lnTo>
                      <a:pt x="126" y="343"/>
                    </a:lnTo>
                    <a:lnTo>
                      <a:pt x="126" y="334"/>
                    </a:lnTo>
                    <a:lnTo>
                      <a:pt x="130" y="332"/>
                    </a:lnTo>
                    <a:lnTo>
                      <a:pt x="146" y="330"/>
                    </a:lnTo>
                    <a:lnTo>
                      <a:pt x="147" y="315"/>
                    </a:lnTo>
                    <a:lnTo>
                      <a:pt x="148" y="310"/>
                    </a:lnTo>
                    <a:lnTo>
                      <a:pt x="160" y="296"/>
                    </a:lnTo>
                    <a:lnTo>
                      <a:pt x="162" y="295"/>
                    </a:lnTo>
                    <a:lnTo>
                      <a:pt x="164" y="295"/>
                    </a:lnTo>
                    <a:lnTo>
                      <a:pt x="177" y="308"/>
                    </a:lnTo>
                    <a:lnTo>
                      <a:pt x="183" y="304"/>
                    </a:lnTo>
                    <a:lnTo>
                      <a:pt x="191" y="296"/>
                    </a:lnTo>
                    <a:lnTo>
                      <a:pt x="198" y="294"/>
                    </a:lnTo>
                    <a:lnTo>
                      <a:pt x="200" y="289"/>
                    </a:lnTo>
                    <a:lnTo>
                      <a:pt x="204" y="287"/>
                    </a:lnTo>
                    <a:lnTo>
                      <a:pt x="206" y="282"/>
                    </a:lnTo>
                    <a:lnTo>
                      <a:pt x="216" y="273"/>
                    </a:lnTo>
                    <a:lnTo>
                      <a:pt x="217" y="267"/>
                    </a:lnTo>
                    <a:lnTo>
                      <a:pt x="227" y="257"/>
                    </a:lnTo>
                    <a:lnTo>
                      <a:pt x="228" y="255"/>
                    </a:lnTo>
                    <a:lnTo>
                      <a:pt x="235" y="246"/>
                    </a:lnTo>
                    <a:lnTo>
                      <a:pt x="242" y="239"/>
                    </a:lnTo>
                    <a:lnTo>
                      <a:pt x="245" y="237"/>
                    </a:lnTo>
                    <a:lnTo>
                      <a:pt x="250" y="233"/>
                    </a:lnTo>
                    <a:lnTo>
                      <a:pt x="250" y="225"/>
                    </a:lnTo>
                    <a:lnTo>
                      <a:pt x="251" y="220"/>
                    </a:lnTo>
                    <a:lnTo>
                      <a:pt x="255" y="214"/>
                    </a:lnTo>
                    <a:lnTo>
                      <a:pt x="254" y="211"/>
                    </a:lnTo>
                    <a:lnTo>
                      <a:pt x="250" y="207"/>
                    </a:lnTo>
                    <a:lnTo>
                      <a:pt x="246" y="203"/>
                    </a:lnTo>
                    <a:lnTo>
                      <a:pt x="253" y="190"/>
                    </a:lnTo>
                    <a:lnTo>
                      <a:pt x="251" y="184"/>
                    </a:lnTo>
                    <a:lnTo>
                      <a:pt x="255" y="180"/>
                    </a:lnTo>
                    <a:lnTo>
                      <a:pt x="257" y="176"/>
                    </a:lnTo>
                    <a:lnTo>
                      <a:pt x="251" y="169"/>
                    </a:lnTo>
                    <a:lnTo>
                      <a:pt x="252" y="167"/>
                    </a:lnTo>
                    <a:lnTo>
                      <a:pt x="253" y="166"/>
                    </a:lnTo>
                    <a:lnTo>
                      <a:pt x="259" y="166"/>
                    </a:lnTo>
                    <a:lnTo>
                      <a:pt x="260" y="165"/>
                    </a:lnTo>
                    <a:lnTo>
                      <a:pt x="258" y="159"/>
                    </a:lnTo>
                    <a:lnTo>
                      <a:pt x="261" y="150"/>
                    </a:lnTo>
                    <a:lnTo>
                      <a:pt x="259" y="138"/>
                    </a:lnTo>
                    <a:lnTo>
                      <a:pt x="261" y="112"/>
                    </a:lnTo>
                    <a:lnTo>
                      <a:pt x="260" y="108"/>
                    </a:lnTo>
                    <a:lnTo>
                      <a:pt x="264" y="103"/>
                    </a:lnTo>
                    <a:lnTo>
                      <a:pt x="266" y="90"/>
                    </a:lnTo>
                    <a:lnTo>
                      <a:pt x="270" y="82"/>
                    </a:lnTo>
                    <a:lnTo>
                      <a:pt x="272" y="75"/>
                    </a:lnTo>
                    <a:lnTo>
                      <a:pt x="268" y="61"/>
                    </a:lnTo>
                    <a:lnTo>
                      <a:pt x="265" y="58"/>
                    </a:lnTo>
                    <a:lnTo>
                      <a:pt x="265" y="55"/>
                    </a:lnTo>
                    <a:lnTo>
                      <a:pt x="266" y="37"/>
                    </a:lnTo>
                    <a:lnTo>
                      <a:pt x="261" y="32"/>
                    </a:lnTo>
                    <a:lnTo>
                      <a:pt x="259" y="25"/>
                    </a:lnTo>
                    <a:lnTo>
                      <a:pt x="252" y="20"/>
                    </a:lnTo>
                    <a:lnTo>
                      <a:pt x="251" y="16"/>
                    </a:lnTo>
                    <a:lnTo>
                      <a:pt x="255" y="8"/>
                    </a:lnTo>
                    <a:lnTo>
                      <a:pt x="259" y="7"/>
                    </a:lnTo>
                    <a:lnTo>
                      <a:pt x="266" y="7"/>
                    </a:lnTo>
                    <a:lnTo>
                      <a:pt x="273" y="0"/>
                    </a:lnTo>
                    <a:lnTo>
                      <a:pt x="279" y="36"/>
                    </a:lnTo>
                    <a:lnTo>
                      <a:pt x="282" y="52"/>
                    </a:lnTo>
                    <a:lnTo>
                      <a:pt x="290" y="105"/>
                    </a:lnTo>
                    <a:lnTo>
                      <a:pt x="295" y="136"/>
                    </a:lnTo>
                    <a:lnTo>
                      <a:pt x="297" y="150"/>
                    </a:lnTo>
                    <a:lnTo>
                      <a:pt x="306" y="202"/>
                    </a:lnTo>
                    <a:lnTo>
                      <a:pt x="322" y="199"/>
                    </a:lnTo>
                    <a:lnTo>
                      <a:pt x="406" y="184"/>
                    </a:lnTo>
                    <a:lnTo>
                      <a:pt x="433" y="181"/>
                    </a:lnTo>
                    <a:lnTo>
                      <a:pt x="480" y="173"/>
                    </a:lnTo>
                    <a:lnTo>
                      <a:pt x="499" y="288"/>
                    </a:lnTo>
                    <a:lnTo>
                      <a:pt x="503" y="284"/>
                    </a:lnTo>
                    <a:lnTo>
                      <a:pt x="504" y="284"/>
                    </a:lnTo>
                    <a:lnTo>
                      <a:pt x="514" y="269"/>
                    </a:lnTo>
                    <a:lnTo>
                      <a:pt x="519" y="263"/>
                    </a:lnTo>
                    <a:lnTo>
                      <a:pt x="527" y="259"/>
                    </a:lnTo>
                    <a:lnTo>
                      <a:pt x="529" y="254"/>
                    </a:lnTo>
                    <a:lnTo>
                      <a:pt x="531" y="248"/>
                    </a:lnTo>
                    <a:lnTo>
                      <a:pt x="546" y="235"/>
                    </a:lnTo>
                    <a:lnTo>
                      <a:pt x="546" y="231"/>
                    </a:lnTo>
                    <a:lnTo>
                      <a:pt x="550" y="229"/>
                    </a:lnTo>
                    <a:lnTo>
                      <a:pt x="553" y="221"/>
                    </a:lnTo>
                    <a:lnTo>
                      <a:pt x="554" y="218"/>
                    </a:lnTo>
                    <a:lnTo>
                      <a:pt x="553" y="217"/>
                    </a:lnTo>
                    <a:lnTo>
                      <a:pt x="557" y="216"/>
                    </a:lnTo>
                    <a:lnTo>
                      <a:pt x="559" y="212"/>
                    </a:lnTo>
                    <a:lnTo>
                      <a:pt x="561" y="212"/>
                    </a:lnTo>
                    <a:lnTo>
                      <a:pt x="576" y="219"/>
                    </a:lnTo>
                    <a:lnTo>
                      <a:pt x="578" y="214"/>
                    </a:lnTo>
                    <a:lnTo>
                      <a:pt x="590" y="197"/>
                    </a:lnTo>
                    <a:lnTo>
                      <a:pt x="593" y="188"/>
                    </a:lnTo>
                    <a:lnTo>
                      <a:pt x="598" y="187"/>
                    </a:lnTo>
                    <a:lnTo>
                      <a:pt x="594" y="182"/>
                    </a:lnTo>
                    <a:lnTo>
                      <a:pt x="598" y="175"/>
                    </a:lnTo>
                    <a:lnTo>
                      <a:pt x="597" y="172"/>
                    </a:lnTo>
                    <a:lnTo>
                      <a:pt x="601" y="168"/>
                    </a:lnTo>
                    <a:lnTo>
                      <a:pt x="602" y="172"/>
                    </a:lnTo>
                    <a:lnTo>
                      <a:pt x="608" y="171"/>
                    </a:lnTo>
                    <a:lnTo>
                      <a:pt x="608" y="172"/>
                    </a:lnTo>
                    <a:lnTo>
                      <a:pt x="608" y="175"/>
                    </a:lnTo>
                    <a:lnTo>
                      <a:pt x="602" y="177"/>
                    </a:lnTo>
                    <a:lnTo>
                      <a:pt x="605" y="181"/>
                    </a:lnTo>
                    <a:lnTo>
                      <a:pt x="610" y="182"/>
                    </a:lnTo>
                    <a:lnTo>
                      <a:pt x="614" y="184"/>
                    </a:lnTo>
                    <a:lnTo>
                      <a:pt x="623" y="188"/>
                    </a:lnTo>
                    <a:lnTo>
                      <a:pt x="625" y="188"/>
                    </a:lnTo>
                    <a:lnTo>
                      <a:pt x="628" y="189"/>
                    </a:lnTo>
                    <a:lnTo>
                      <a:pt x="633" y="187"/>
                    </a:lnTo>
                    <a:lnTo>
                      <a:pt x="640" y="189"/>
                    </a:lnTo>
                    <a:lnTo>
                      <a:pt x="650" y="186"/>
                    </a:lnTo>
                    <a:lnTo>
                      <a:pt x="654" y="187"/>
                    </a:lnTo>
                    <a:lnTo>
                      <a:pt x="658" y="182"/>
                    </a:lnTo>
                    <a:lnTo>
                      <a:pt x="659" y="179"/>
                    </a:lnTo>
                    <a:lnTo>
                      <a:pt x="663" y="177"/>
                    </a:lnTo>
                    <a:lnTo>
                      <a:pt x="655" y="173"/>
                    </a:lnTo>
                    <a:lnTo>
                      <a:pt x="657" y="169"/>
                    </a:lnTo>
                    <a:lnTo>
                      <a:pt x="665" y="169"/>
                    </a:lnTo>
                    <a:lnTo>
                      <a:pt x="659" y="163"/>
                    </a:lnTo>
                    <a:lnTo>
                      <a:pt x="667" y="163"/>
                    </a:lnTo>
                    <a:lnTo>
                      <a:pt x="667" y="159"/>
                    </a:lnTo>
                    <a:lnTo>
                      <a:pt x="670" y="158"/>
                    </a:lnTo>
                    <a:lnTo>
                      <a:pt x="671" y="156"/>
                    </a:lnTo>
                    <a:lnTo>
                      <a:pt x="685" y="158"/>
                    </a:lnTo>
                    <a:lnTo>
                      <a:pt x="686" y="153"/>
                    </a:lnTo>
                    <a:lnTo>
                      <a:pt x="691" y="149"/>
                    </a:lnTo>
                    <a:lnTo>
                      <a:pt x="690" y="145"/>
                    </a:lnTo>
                    <a:lnTo>
                      <a:pt x="693" y="144"/>
                    </a:lnTo>
                    <a:lnTo>
                      <a:pt x="697" y="138"/>
                    </a:lnTo>
                    <a:lnTo>
                      <a:pt x="712" y="141"/>
                    </a:lnTo>
                    <a:lnTo>
                      <a:pt x="726" y="150"/>
                    </a:lnTo>
                    <a:lnTo>
                      <a:pt x="731" y="153"/>
                    </a:lnTo>
                    <a:lnTo>
                      <a:pt x="736" y="150"/>
                    </a:lnTo>
                    <a:lnTo>
                      <a:pt x="741" y="156"/>
                    </a:lnTo>
                    <a:lnTo>
                      <a:pt x="742" y="153"/>
                    </a:lnTo>
                    <a:lnTo>
                      <a:pt x="739" y="149"/>
                    </a:lnTo>
                    <a:lnTo>
                      <a:pt x="741" y="148"/>
                    </a:lnTo>
                    <a:lnTo>
                      <a:pt x="748" y="151"/>
                    </a:lnTo>
                    <a:lnTo>
                      <a:pt x="749" y="150"/>
                    </a:lnTo>
                    <a:lnTo>
                      <a:pt x="749" y="146"/>
                    </a:lnTo>
                    <a:lnTo>
                      <a:pt x="754" y="149"/>
                    </a:lnTo>
                    <a:lnTo>
                      <a:pt x="757" y="148"/>
                    </a:lnTo>
                    <a:lnTo>
                      <a:pt x="759" y="154"/>
                    </a:lnTo>
                    <a:lnTo>
                      <a:pt x="757" y="157"/>
                    </a:lnTo>
                    <a:lnTo>
                      <a:pt x="752" y="158"/>
                    </a:lnTo>
                    <a:lnTo>
                      <a:pt x="751" y="159"/>
                    </a:lnTo>
                    <a:lnTo>
                      <a:pt x="754" y="161"/>
                    </a:lnTo>
                    <a:lnTo>
                      <a:pt x="757" y="168"/>
                    </a:lnTo>
                    <a:lnTo>
                      <a:pt x="760" y="164"/>
                    </a:lnTo>
                    <a:lnTo>
                      <a:pt x="761" y="165"/>
                    </a:lnTo>
                    <a:lnTo>
                      <a:pt x="763" y="164"/>
                    </a:lnTo>
                    <a:lnTo>
                      <a:pt x="764" y="167"/>
                    </a:lnTo>
                    <a:lnTo>
                      <a:pt x="760" y="171"/>
                    </a:lnTo>
                    <a:lnTo>
                      <a:pt x="765" y="172"/>
                    </a:lnTo>
                    <a:lnTo>
                      <a:pt x="773" y="168"/>
                    </a:lnTo>
                    <a:lnTo>
                      <a:pt x="769" y="173"/>
                    </a:lnTo>
                    <a:lnTo>
                      <a:pt x="773" y="177"/>
                    </a:lnTo>
                    <a:lnTo>
                      <a:pt x="769" y="177"/>
                    </a:lnTo>
                    <a:lnTo>
                      <a:pt x="772" y="180"/>
                    </a:lnTo>
                    <a:lnTo>
                      <a:pt x="771" y="182"/>
                    </a:lnTo>
                    <a:lnTo>
                      <a:pt x="771" y="184"/>
                    </a:lnTo>
                    <a:lnTo>
                      <a:pt x="779" y="184"/>
                    </a:lnTo>
                    <a:lnTo>
                      <a:pt x="782" y="188"/>
                    </a:lnTo>
                    <a:lnTo>
                      <a:pt x="783" y="190"/>
                    </a:lnTo>
                    <a:lnTo>
                      <a:pt x="781" y="195"/>
                    </a:lnTo>
                    <a:lnTo>
                      <a:pt x="783" y="198"/>
                    </a:lnTo>
                    <a:lnTo>
                      <a:pt x="783" y="203"/>
                    </a:lnTo>
                    <a:lnTo>
                      <a:pt x="784" y="205"/>
                    </a:lnTo>
                    <a:lnTo>
                      <a:pt x="788" y="206"/>
                    </a:lnTo>
                    <a:lnTo>
                      <a:pt x="784" y="216"/>
                    </a:lnTo>
                    <a:lnTo>
                      <a:pt x="784" y="224"/>
                    </a:lnTo>
                    <a:lnTo>
                      <a:pt x="781" y="236"/>
                    </a:lnTo>
                    <a:lnTo>
                      <a:pt x="781" y="248"/>
                    </a:lnTo>
                    <a:lnTo>
                      <a:pt x="779" y="251"/>
                    </a:lnTo>
                    <a:lnTo>
                      <a:pt x="739" y="228"/>
                    </a:lnTo>
                    <a:lnTo>
                      <a:pt x="701" y="206"/>
                    </a:lnTo>
                    <a:lnTo>
                      <a:pt x="692" y="202"/>
                    </a:lnTo>
                    <a:lnTo>
                      <a:pt x="680" y="196"/>
                    </a:lnTo>
                    <a:lnTo>
                      <a:pt x="682" y="213"/>
                    </a:lnTo>
                    <a:lnTo>
                      <a:pt x="680" y="218"/>
                    </a:lnTo>
                    <a:lnTo>
                      <a:pt x="684" y="219"/>
                    </a:lnTo>
                    <a:lnTo>
                      <a:pt x="685" y="221"/>
                    </a:lnTo>
                    <a:lnTo>
                      <a:pt x="676" y="242"/>
                    </a:lnTo>
                    <a:lnTo>
                      <a:pt x="680" y="244"/>
                    </a:lnTo>
                    <a:lnTo>
                      <a:pt x="676" y="252"/>
                    </a:lnTo>
                    <a:lnTo>
                      <a:pt x="677" y="255"/>
                    </a:lnTo>
                    <a:lnTo>
                      <a:pt x="682" y="260"/>
                    </a:lnTo>
                    <a:lnTo>
                      <a:pt x="678" y="266"/>
                    </a:lnTo>
                    <a:lnTo>
                      <a:pt x="676" y="273"/>
                    </a:lnTo>
                    <a:lnTo>
                      <a:pt x="670" y="275"/>
                    </a:lnTo>
                    <a:lnTo>
                      <a:pt x="668" y="280"/>
                    </a:lnTo>
                    <a:lnTo>
                      <a:pt x="663" y="289"/>
                    </a:lnTo>
                    <a:lnTo>
                      <a:pt x="660" y="295"/>
                    </a:lnTo>
                    <a:lnTo>
                      <a:pt x="663" y="297"/>
                    </a:lnTo>
                    <a:lnTo>
                      <a:pt x="663" y="300"/>
                    </a:lnTo>
                    <a:lnTo>
                      <a:pt x="658" y="311"/>
                    </a:lnTo>
                    <a:lnTo>
                      <a:pt x="651" y="310"/>
                    </a:lnTo>
                    <a:lnTo>
                      <a:pt x="650" y="317"/>
                    </a:lnTo>
                    <a:lnTo>
                      <a:pt x="645" y="324"/>
                    </a:lnTo>
                    <a:lnTo>
                      <a:pt x="639" y="328"/>
                    </a:lnTo>
                    <a:lnTo>
                      <a:pt x="638" y="323"/>
                    </a:lnTo>
                    <a:lnTo>
                      <a:pt x="636" y="324"/>
                    </a:lnTo>
                    <a:lnTo>
                      <a:pt x="635" y="328"/>
                    </a:lnTo>
                    <a:lnTo>
                      <a:pt x="628" y="337"/>
                    </a:lnTo>
                    <a:lnTo>
                      <a:pt x="627" y="347"/>
                    </a:lnTo>
                    <a:lnTo>
                      <a:pt x="621" y="364"/>
                    </a:lnTo>
                    <a:lnTo>
                      <a:pt x="597" y="349"/>
                    </a:lnTo>
                    <a:lnTo>
                      <a:pt x="591" y="361"/>
                    </a:lnTo>
                    <a:lnTo>
                      <a:pt x="587" y="364"/>
                    </a:lnTo>
                    <a:lnTo>
                      <a:pt x="589" y="370"/>
                    </a:lnTo>
                    <a:lnTo>
                      <a:pt x="585" y="384"/>
                    </a:lnTo>
                    <a:lnTo>
                      <a:pt x="587" y="394"/>
                    </a:lnTo>
                    <a:lnTo>
                      <a:pt x="582" y="394"/>
                    </a:lnTo>
                    <a:lnTo>
                      <a:pt x="580" y="395"/>
                    </a:lnTo>
                    <a:lnTo>
                      <a:pt x="570" y="438"/>
                    </a:lnTo>
                    <a:close/>
                  </a:path>
                </a:pathLst>
              </a:custGeom>
              <a:solidFill>
                <a:schemeClr val="bg1"/>
              </a:solidFill>
              <a:ln w="4826">
                <a:solidFill>
                  <a:srgbClr val="6E6E6E"/>
                </a:solidFill>
                <a:prstDash val="solid"/>
                <a:round/>
                <a:headEnd/>
                <a:tailEnd/>
              </a:ln>
            </p:spPr>
            <p:txBody>
              <a:bodyPr/>
              <a:lstStyle/>
              <a:p>
                <a:endParaRPr lang="en-US"/>
              </a:p>
            </p:txBody>
          </p:sp>
          <p:sp>
            <p:nvSpPr>
              <p:cNvPr id="36" name="Freeform 32">
                <a:extLst>
                  <a:ext uri="{FF2B5EF4-FFF2-40B4-BE49-F238E27FC236}">
                    <a16:creationId xmlns:a16="http://schemas.microsoft.com/office/drawing/2014/main" id="{32C2ABA2-95FB-413B-B758-CD0824596A0A}"/>
                  </a:ext>
                </a:extLst>
              </p:cNvPr>
              <p:cNvSpPr>
                <a:spLocks noEditPoints="1"/>
              </p:cNvSpPr>
              <p:nvPr/>
            </p:nvSpPr>
            <p:spPr bwMode="auto">
              <a:xfrm>
                <a:off x="6846888" y="3686175"/>
                <a:ext cx="631825" cy="304800"/>
              </a:xfrm>
              <a:custGeom>
                <a:avLst/>
                <a:gdLst>
                  <a:gd name="T0" fmla="*/ 624690 w 797"/>
                  <a:gd name="T1" fmla="*/ 199505 h 385"/>
                  <a:gd name="T2" fmla="*/ 604871 w 797"/>
                  <a:gd name="T3" fmla="*/ 282633 h 385"/>
                  <a:gd name="T4" fmla="*/ 527974 w 797"/>
                  <a:gd name="T5" fmla="*/ 269966 h 385"/>
                  <a:gd name="T6" fmla="*/ 525596 w 797"/>
                  <a:gd name="T7" fmla="*/ 238298 h 385"/>
                  <a:gd name="T8" fmla="*/ 502606 w 797"/>
                  <a:gd name="T9" fmla="*/ 261257 h 385"/>
                  <a:gd name="T10" fmla="*/ 496264 w 797"/>
                  <a:gd name="T11" fmla="*/ 205839 h 385"/>
                  <a:gd name="T12" fmla="*/ 471689 w 797"/>
                  <a:gd name="T13" fmla="*/ 186047 h 385"/>
                  <a:gd name="T14" fmla="*/ 454248 w 797"/>
                  <a:gd name="T15" fmla="*/ 167046 h 385"/>
                  <a:gd name="T16" fmla="*/ 474067 w 797"/>
                  <a:gd name="T17" fmla="*/ 151212 h 385"/>
                  <a:gd name="T18" fmla="*/ 451077 w 797"/>
                  <a:gd name="T19" fmla="*/ 121128 h 385"/>
                  <a:gd name="T20" fmla="*/ 489922 w 797"/>
                  <a:gd name="T21" fmla="*/ 60960 h 385"/>
                  <a:gd name="T22" fmla="*/ 454248 w 797"/>
                  <a:gd name="T23" fmla="*/ 38793 h 385"/>
                  <a:gd name="T24" fmla="*/ 405097 w 797"/>
                  <a:gd name="T25" fmla="*/ 103711 h 385"/>
                  <a:gd name="T26" fmla="*/ 399548 w 797"/>
                  <a:gd name="T27" fmla="*/ 120337 h 385"/>
                  <a:gd name="T28" fmla="*/ 424916 w 797"/>
                  <a:gd name="T29" fmla="*/ 196339 h 385"/>
                  <a:gd name="T30" fmla="*/ 446321 w 797"/>
                  <a:gd name="T31" fmla="*/ 258882 h 385"/>
                  <a:gd name="T32" fmla="*/ 436015 w 797"/>
                  <a:gd name="T33" fmla="*/ 281049 h 385"/>
                  <a:gd name="T34" fmla="*/ 371802 w 797"/>
                  <a:gd name="T35" fmla="*/ 257299 h 385"/>
                  <a:gd name="T36" fmla="*/ 346434 w 797"/>
                  <a:gd name="T37" fmla="*/ 216923 h 385"/>
                  <a:gd name="T38" fmla="*/ 352776 w 797"/>
                  <a:gd name="T39" fmla="*/ 196339 h 385"/>
                  <a:gd name="T40" fmla="*/ 332957 w 797"/>
                  <a:gd name="T41" fmla="*/ 168630 h 385"/>
                  <a:gd name="T42" fmla="*/ 292526 w 797"/>
                  <a:gd name="T43" fmla="*/ 158338 h 385"/>
                  <a:gd name="T44" fmla="*/ 282220 w 797"/>
                  <a:gd name="T45" fmla="*/ 140129 h 385"/>
                  <a:gd name="T46" fmla="*/ 266365 w 797"/>
                  <a:gd name="T47" fmla="*/ 121920 h 385"/>
                  <a:gd name="T48" fmla="*/ 240204 w 797"/>
                  <a:gd name="T49" fmla="*/ 119545 h 385"/>
                  <a:gd name="T50" fmla="*/ 237033 w 797"/>
                  <a:gd name="T51" fmla="*/ 104503 h 385"/>
                  <a:gd name="T52" fmla="*/ 232277 w 797"/>
                  <a:gd name="T53" fmla="*/ 98961 h 385"/>
                  <a:gd name="T54" fmla="*/ 225142 w 797"/>
                  <a:gd name="T55" fmla="*/ 91044 h 385"/>
                  <a:gd name="T56" fmla="*/ 217215 w 797"/>
                  <a:gd name="T57" fmla="*/ 86294 h 385"/>
                  <a:gd name="T58" fmla="*/ 219593 w 797"/>
                  <a:gd name="T59" fmla="*/ 76002 h 385"/>
                  <a:gd name="T60" fmla="*/ 206909 w 797"/>
                  <a:gd name="T61" fmla="*/ 76002 h 385"/>
                  <a:gd name="T62" fmla="*/ 198981 w 797"/>
                  <a:gd name="T63" fmla="*/ 79961 h 385"/>
                  <a:gd name="T64" fmla="*/ 166478 w 797"/>
                  <a:gd name="T65" fmla="*/ 73627 h 385"/>
                  <a:gd name="T66" fmla="*/ 150623 w 797"/>
                  <a:gd name="T67" fmla="*/ 83919 h 385"/>
                  <a:gd name="T68" fmla="*/ 140317 w 797"/>
                  <a:gd name="T69" fmla="*/ 92628 h 385"/>
                  <a:gd name="T70" fmla="*/ 137939 w 797"/>
                  <a:gd name="T71" fmla="*/ 106878 h 385"/>
                  <a:gd name="T72" fmla="*/ 114949 w 797"/>
                  <a:gd name="T73" fmla="*/ 107670 h 385"/>
                  <a:gd name="T74" fmla="*/ 96716 w 797"/>
                  <a:gd name="T75" fmla="*/ 98961 h 385"/>
                  <a:gd name="T76" fmla="*/ 95923 w 797"/>
                  <a:gd name="T77" fmla="*/ 91836 h 385"/>
                  <a:gd name="T78" fmla="*/ 89581 w 797"/>
                  <a:gd name="T79" fmla="*/ 107670 h 385"/>
                  <a:gd name="T80" fmla="*/ 62628 w 797"/>
                  <a:gd name="T81" fmla="*/ 126670 h 385"/>
                  <a:gd name="T82" fmla="*/ 55493 w 797"/>
                  <a:gd name="T83" fmla="*/ 140129 h 385"/>
                  <a:gd name="T84" fmla="*/ 37259 w 797"/>
                  <a:gd name="T85" fmla="*/ 163879 h 385"/>
                  <a:gd name="T86" fmla="*/ 15062 w 797"/>
                  <a:gd name="T87" fmla="*/ 186838 h 385"/>
                  <a:gd name="T88" fmla="*/ 144281 w 797"/>
                  <a:gd name="T89" fmla="*/ 68085 h 385"/>
                  <a:gd name="T90" fmla="*/ 297283 w 797"/>
                  <a:gd name="T91" fmla="*/ 38793 h 385"/>
                  <a:gd name="T92" fmla="*/ 439186 w 797"/>
                  <a:gd name="T93" fmla="*/ 10292 h 385"/>
                  <a:gd name="T94" fmla="*/ 512119 w 797"/>
                  <a:gd name="T95" fmla="*/ 98961 h 385"/>
                  <a:gd name="T96" fmla="*/ 441564 w 797"/>
                  <a:gd name="T97" fmla="*/ 148046 h 385"/>
                  <a:gd name="T98" fmla="*/ 439186 w 797"/>
                  <a:gd name="T99" fmla="*/ 167046 h 385"/>
                  <a:gd name="T100" fmla="*/ 449492 w 797"/>
                  <a:gd name="T101" fmla="*/ 148046 h 385"/>
                  <a:gd name="T102" fmla="*/ 628654 w 797"/>
                  <a:gd name="T103" fmla="*/ 198714 h 385"/>
                  <a:gd name="T104" fmla="*/ 630239 w 797"/>
                  <a:gd name="T105" fmla="*/ 221673 h 3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385"/>
                  <a:gd name="T161" fmla="*/ 797 w 797"/>
                  <a:gd name="T162" fmla="*/ 385 h 3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385">
                    <a:moveTo>
                      <a:pt x="676" y="232"/>
                    </a:moveTo>
                    <a:lnTo>
                      <a:pt x="680" y="251"/>
                    </a:lnTo>
                    <a:lnTo>
                      <a:pt x="687" y="272"/>
                    </a:lnTo>
                    <a:lnTo>
                      <a:pt x="746" y="260"/>
                    </a:lnTo>
                    <a:lnTo>
                      <a:pt x="788" y="252"/>
                    </a:lnTo>
                    <a:lnTo>
                      <a:pt x="783" y="272"/>
                    </a:lnTo>
                    <a:lnTo>
                      <a:pt x="787" y="293"/>
                    </a:lnTo>
                    <a:lnTo>
                      <a:pt x="772" y="312"/>
                    </a:lnTo>
                    <a:lnTo>
                      <a:pt x="760" y="346"/>
                    </a:lnTo>
                    <a:lnTo>
                      <a:pt x="763" y="357"/>
                    </a:lnTo>
                    <a:lnTo>
                      <a:pt x="720" y="371"/>
                    </a:lnTo>
                    <a:lnTo>
                      <a:pt x="718" y="377"/>
                    </a:lnTo>
                    <a:lnTo>
                      <a:pt x="681" y="383"/>
                    </a:lnTo>
                    <a:lnTo>
                      <a:pt x="692" y="354"/>
                    </a:lnTo>
                    <a:lnTo>
                      <a:pt x="666" y="341"/>
                    </a:lnTo>
                    <a:lnTo>
                      <a:pt x="674" y="327"/>
                    </a:lnTo>
                    <a:lnTo>
                      <a:pt x="670" y="326"/>
                    </a:lnTo>
                    <a:lnTo>
                      <a:pt x="680" y="318"/>
                    </a:lnTo>
                    <a:lnTo>
                      <a:pt x="663" y="323"/>
                    </a:lnTo>
                    <a:lnTo>
                      <a:pt x="663" y="301"/>
                    </a:lnTo>
                    <a:lnTo>
                      <a:pt x="659" y="297"/>
                    </a:lnTo>
                    <a:lnTo>
                      <a:pt x="652" y="320"/>
                    </a:lnTo>
                    <a:lnTo>
                      <a:pt x="646" y="321"/>
                    </a:lnTo>
                    <a:lnTo>
                      <a:pt x="639" y="313"/>
                    </a:lnTo>
                    <a:lnTo>
                      <a:pt x="634" y="330"/>
                    </a:lnTo>
                    <a:lnTo>
                      <a:pt x="588" y="298"/>
                    </a:lnTo>
                    <a:lnTo>
                      <a:pt x="586" y="289"/>
                    </a:lnTo>
                    <a:lnTo>
                      <a:pt x="599" y="272"/>
                    </a:lnTo>
                    <a:lnTo>
                      <a:pt x="588" y="263"/>
                    </a:lnTo>
                    <a:lnTo>
                      <a:pt x="626" y="260"/>
                    </a:lnTo>
                    <a:lnTo>
                      <a:pt x="624" y="249"/>
                    </a:lnTo>
                    <a:lnTo>
                      <a:pt x="622" y="256"/>
                    </a:lnTo>
                    <a:lnTo>
                      <a:pt x="617" y="253"/>
                    </a:lnTo>
                    <a:lnTo>
                      <a:pt x="604" y="234"/>
                    </a:lnTo>
                    <a:lnTo>
                      <a:pt x="595" y="235"/>
                    </a:lnTo>
                    <a:lnTo>
                      <a:pt x="584" y="225"/>
                    </a:lnTo>
                    <a:lnTo>
                      <a:pt x="576" y="225"/>
                    </a:lnTo>
                    <a:lnTo>
                      <a:pt x="569" y="248"/>
                    </a:lnTo>
                    <a:lnTo>
                      <a:pt x="566" y="243"/>
                    </a:lnTo>
                    <a:lnTo>
                      <a:pt x="573" y="211"/>
                    </a:lnTo>
                    <a:lnTo>
                      <a:pt x="589" y="223"/>
                    </a:lnTo>
                    <a:lnTo>
                      <a:pt x="593" y="218"/>
                    </a:lnTo>
                    <a:lnTo>
                      <a:pt x="597" y="195"/>
                    </a:lnTo>
                    <a:lnTo>
                      <a:pt x="603" y="192"/>
                    </a:lnTo>
                    <a:lnTo>
                      <a:pt x="598" y="191"/>
                    </a:lnTo>
                    <a:lnTo>
                      <a:pt x="597" y="180"/>
                    </a:lnTo>
                    <a:lnTo>
                      <a:pt x="596" y="187"/>
                    </a:lnTo>
                    <a:lnTo>
                      <a:pt x="579" y="179"/>
                    </a:lnTo>
                    <a:lnTo>
                      <a:pt x="587" y="144"/>
                    </a:lnTo>
                    <a:lnTo>
                      <a:pt x="569" y="153"/>
                    </a:lnTo>
                    <a:lnTo>
                      <a:pt x="565" y="145"/>
                    </a:lnTo>
                    <a:lnTo>
                      <a:pt x="565" y="128"/>
                    </a:lnTo>
                    <a:lnTo>
                      <a:pt x="578" y="99"/>
                    </a:lnTo>
                    <a:lnTo>
                      <a:pt x="588" y="89"/>
                    </a:lnTo>
                    <a:lnTo>
                      <a:pt x="618" y="77"/>
                    </a:lnTo>
                    <a:lnTo>
                      <a:pt x="596" y="78"/>
                    </a:lnTo>
                    <a:lnTo>
                      <a:pt x="597" y="61"/>
                    </a:lnTo>
                    <a:lnTo>
                      <a:pt x="590" y="51"/>
                    </a:lnTo>
                    <a:lnTo>
                      <a:pt x="579" y="42"/>
                    </a:lnTo>
                    <a:lnTo>
                      <a:pt x="573" y="49"/>
                    </a:lnTo>
                    <a:lnTo>
                      <a:pt x="566" y="83"/>
                    </a:lnTo>
                    <a:lnTo>
                      <a:pt x="556" y="92"/>
                    </a:lnTo>
                    <a:lnTo>
                      <a:pt x="533" y="92"/>
                    </a:lnTo>
                    <a:lnTo>
                      <a:pt x="534" y="129"/>
                    </a:lnTo>
                    <a:lnTo>
                      <a:pt x="511" y="131"/>
                    </a:lnTo>
                    <a:lnTo>
                      <a:pt x="498" y="130"/>
                    </a:lnTo>
                    <a:lnTo>
                      <a:pt x="506" y="135"/>
                    </a:lnTo>
                    <a:lnTo>
                      <a:pt x="506" y="143"/>
                    </a:lnTo>
                    <a:lnTo>
                      <a:pt x="501" y="147"/>
                    </a:lnTo>
                    <a:lnTo>
                      <a:pt x="504" y="152"/>
                    </a:lnTo>
                    <a:lnTo>
                      <a:pt x="507" y="143"/>
                    </a:lnTo>
                    <a:lnTo>
                      <a:pt x="535" y="154"/>
                    </a:lnTo>
                    <a:lnTo>
                      <a:pt x="536" y="202"/>
                    </a:lnTo>
                    <a:lnTo>
                      <a:pt x="530" y="237"/>
                    </a:lnTo>
                    <a:lnTo>
                      <a:pt x="536" y="248"/>
                    </a:lnTo>
                    <a:lnTo>
                      <a:pt x="548" y="288"/>
                    </a:lnTo>
                    <a:lnTo>
                      <a:pt x="574" y="312"/>
                    </a:lnTo>
                    <a:lnTo>
                      <a:pt x="573" y="323"/>
                    </a:lnTo>
                    <a:lnTo>
                      <a:pt x="572" y="328"/>
                    </a:lnTo>
                    <a:lnTo>
                      <a:pt x="563" y="327"/>
                    </a:lnTo>
                    <a:lnTo>
                      <a:pt x="551" y="312"/>
                    </a:lnTo>
                    <a:lnTo>
                      <a:pt x="528" y="308"/>
                    </a:lnTo>
                    <a:lnTo>
                      <a:pt x="589" y="349"/>
                    </a:lnTo>
                    <a:lnTo>
                      <a:pt x="599" y="385"/>
                    </a:lnTo>
                    <a:lnTo>
                      <a:pt x="550" y="355"/>
                    </a:lnTo>
                    <a:lnTo>
                      <a:pt x="519" y="359"/>
                    </a:lnTo>
                    <a:lnTo>
                      <a:pt x="493" y="328"/>
                    </a:lnTo>
                    <a:lnTo>
                      <a:pt x="490" y="350"/>
                    </a:lnTo>
                    <a:lnTo>
                      <a:pt x="478" y="346"/>
                    </a:lnTo>
                    <a:lnTo>
                      <a:pt x="469" y="325"/>
                    </a:lnTo>
                    <a:lnTo>
                      <a:pt x="433" y="341"/>
                    </a:lnTo>
                    <a:lnTo>
                      <a:pt x="427" y="336"/>
                    </a:lnTo>
                    <a:lnTo>
                      <a:pt x="420" y="321"/>
                    </a:lnTo>
                    <a:lnTo>
                      <a:pt x="437" y="281"/>
                    </a:lnTo>
                    <a:lnTo>
                      <a:pt x="437" y="274"/>
                    </a:lnTo>
                    <a:lnTo>
                      <a:pt x="442" y="268"/>
                    </a:lnTo>
                    <a:lnTo>
                      <a:pt x="443" y="265"/>
                    </a:lnTo>
                    <a:lnTo>
                      <a:pt x="447" y="265"/>
                    </a:lnTo>
                    <a:lnTo>
                      <a:pt x="448" y="263"/>
                    </a:lnTo>
                    <a:lnTo>
                      <a:pt x="445" y="248"/>
                    </a:lnTo>
                    <a:lnTo>
                      <a:pt x="463" y="221"/>
                    </a:lnTo>
                    <a:lnTo>
                      <a:pt x="444" y="207"/>
                    </a:lnTo>
                    <a:lnTo>
                      <a:pt x="437" y="203"/>
                    </a:lnTo>
                    <a:lnTo>
                      <a:pt x="427" y="219"/>
                    </a:lnTo>
                    <a:lnTo>
                      <a:pt x="420" y="213"/>
                    </a:lnTo>
                    <a:lnTo>
                      <a:pt x="404" y="213"/>
                    </a:lnTo>
                    <a:lnTo>
                      <a:pt x="400" y="203"/>
                    </a:lnTo>
                    <a:lnTo>
                      <a:pt x="386" y="197"/>
                    </a:lnTo>
                    <a:lnTo>
                      <a:pt x="383" y="197"/>
                    </a:lnTo>
                    <a:lnTo>
                      <a:pt x="369" y="200"/>
                    </a:lnTo>
                    <a:lnTo>
                      <a:pt x="363" y="198"/>
                    </a:lnTo>
                    <a:lnTo>
                      <a:pt x="359" y="194"/>
                    </a:lnTo>
                    <a:lnTo>
                      <a:pt x="353" y="191"/>
                    </a:lnTo>
                    <a:lnTo>
                      <a:pt x="351" y="183"/>
                    </a:lnTo>
                    <a:lnTo>
                      <a:pt x="356" y="177"/>
                    </a:lnTo>
                    <a:lnTo>
                      <a:pt x="357" y="168"/>
                    </a:lnTo>
                    <a:lnTo>
                      <a:pt x="356" y="166"/>
                    </a:lnTo>
                    <a:lnTo>
                      <a:pt x="351" y="162"/>
                    </a:lnTo>
                    <a:lnTo>
                      <a:pt x="341" y="159"/>
                    </a:lnTo>
                    <a:lnTo>
                      <a:pt x="336" y="154"/>
                    </a:lnTo>
                    <a:lnTo>
                      <a:pt x="327" y="155"/>
                    </a:lnTo>
                    <a:lnTo>
                      <a:pt x="316" y="153"/>
                    </a:lnTo>
                    <a:lnTo>
                      <a:pt x="308" y="154"/>
                    </a:lnTo>
                    <a:lnTo>
                      <a:pt x="304" y="153"/>
                    </a:lnTo>
                    <a:lnTo>
                      <a:pt x="303" y="151"/>
                    </a:lnTo>
                    <a:lnTo>
                      <a:pt x="303" y="146"/>
                    </a:lnTo>
                    <a:lnTo>
                      <a:pt x="301" y="143"/>
                    </a:lnTo>
                    <a:lnTo>
                      <a:pt x="303" y="138"/>
                    </a:lnTo>
                    <a:lnTo>
                      <a:pt x="302" y="136"/>
                    </a:lnTo>
                    <a:lnTo>
                      <a:pt x="299" y="132"/>
                    </a:lnTo>
                    <a:lnTo>
                      <a:pt x="291" y="132"/>
                    </a:lnTo>
                    <a:lnTo>
                      <a:pt x="291" y="130"/>
                    </a:lnTo>
                    <a:lnTo>
                      <a:pt x="292" y="128"/>
                    </a:lnTo>
                    <a:lnTo>
                      <a:pt x="289" y="125"/>
                    </a:lnTo>
                    <a:lnTo>
                      <a:pt x="293" y="125"/>
                    </a:lnTo>
                    <a:lnTo>
                      <a:pt x="289" y="121"/>
                    </a:lnTo>
                    <a:lnTo>
                      <a:pt x="293" y="116"/>
                    </a:lnTo>
                    <a:lnTo>
                      <a:pt x="285" y="120"/>
                    </a:lnTo>
                    <a:lnTo>
                      <a:pt x="280" y="119"/>
                    </a:lnTo>
                    <a:lnTo>
                      <a:pt x="284" y="115"/>
                    </a:lnTo>
                    <a:lnTo>
                      <a:pt x="283" y="112"/>
                    </a:lnTo>
                    <a:lnTo>
                      <a:pt x="281" y="113"/>
                    </a:lnTo>
                    <a:lnTo>
                      <a:pt x="280" y="112"/>
                    </a:lnTo>
                    <a:lnTo>
                      <a:pt x="277" y="116"/>
                    </a:lnTo>
                    <a:lnTo>
                      <a:pt x="274" y="109"/>
                    </a:lnTo>
                    <a:lnTo>
                      <a:pt x="271" y="107"/>
                    </a:lnTo>
                    <a:lnTo>
                      <a:pt x="272" y="106"/>
                    </a:lnTo>
                    <a:lnTo>
                      <a:pt x="277" y="105"/>
                    </a:lnTo>
                    <a:lnTo>
                      <a:pt x="279" y="102"/>
                    </a:lnTo>
                    <a:lnTo>
                      <a:pt x="277" y="96"/>
                    </a:lnTo>
                    <a:lnTo>
                      <a:pt x="274" y="97"/>
                    </a:lnTo>
                    <a:lnTo>
                      <a:pt x="269" y="94"/>
                    </a:lnTo>
                    <a:lnTo>
                      <a:pt x="269" y="98"/>
                    </a:lnTo>
                    <a:lnTo>
                      <a:pt x="268" y="99"/>
                    </a:lnTo>
                    <a:lnTo>
                      <a:pt x="261" y="96"/>
                    </a:lnTo>
                    <a:lnTo>
                      <a:pt x="259" y="97"/>
                    </a:lnTo>
                    <a:lnTo>
                      <a:pt x="262" y="101"/>
                    </a:lnTo>
                    <a:lnTo>
                      <a:pt x="261" y="104"/>
                    </a:lnTo>
                    <a:lnTo>
                      <a:pt x="256" y="98"/>
                    </a:lnTo>
                    <a:lnTo>
                      <a:pt x="251" y="101"/>
                    </a:lnTo>
                    <a:lnTo>
                      <a:pt x="246" y="98"/>
                    </a:lnTo>
                    <a:lnTo>
                      <a:pt x="232" y="89"/>
                    </a:lnTo>
                    <a:lnTo>
                      <a:pt x="217" y="86"/>
                    </a:lnTo>
                    <a:lnTo>
                      <a:pt x="213" y="92"/>
                    </a:lnTo>
                    <a:lnTo>
                      <a:pt x="210" y="93"/>
                    </a:lnTo>
                    <a:lnTo>
                      <a:pt x="211" y="97"/>
                    </a:lnTo>
                    <a:lnTo>
                      <a:pt x="206" y="101"/>
                    </a:lnTo>
                    <a:lnTo>
                      <a:pt x="205" y="106"/>
                    </a:lnTo>
                    <a:lnTo>
                      <a:pt x="191" y="104"/>
                    </a:lnTo>
                    <a:lnTo>
                      <a:pt x="190" y="106"/>
                    </a:lnTo>
                    <a:lnTo>
                      <a:pt x="187" y="107"/>
                    </a:lnTo>
                    <a:lnTo>
                      <a:pt x="187" y="111"/>
                    </a:lnTo>
                    <a:lnTo>
                      <a:pt x="179" y="111"/>
                    </a:lnTo>
                    <a:lnTo>
                      <a:pt x="185" y="117"/>
                    </a:lnTo>
                    <a:lnTo>
                      <a:pt x="177" y="117"/>
                    </a:lnTo>
                    <a:lnTo>
                      <a:pt x="175" y="121"/>
                    </a:lnTo>
                    <a:lnTo>
                      <a:pt x="183" y="125"/>
                    </a:lnTo>
                    <a:lnTo>
                      <a:pt x="179" y="127"/>
                    </a:lnTo>
                    <a:lnTo>
                      <a:pt x="178" y="130"/>
                    </a:lnTo>
                    <a:lnTo>
                      <a:pt x="174" y="135"/>
                    </a:lnTo>
                    <a:lnTo>
                      <a:pt x="170" y="134"/>
                    </a:lnTo>
                    <a:lnTo>
                      <a:pt x="160" y="137"/>
                    </a:lnTo>
                    <a:lnTo>
                      <a:pt x="153" y="135"/>
                    </a:lnTo>
                    <a:lnTo>
                      <a:pt x="148" y="137"/>
                    </a:lnTo>
                    <a:lnTo>
                      <a:pt x="145" y="136"/>
                    </a:lnTo>
                    <a:lnTo>
                      <a:pt x="143" y="136"/>
                    </a:lnTo>
                    <a:lnTo>
                      <a:pt x="134" y="132"/>
                    </a:lnTo>
                    <a:lnTo>
                      <a:pt x="130" y="130"/>
                    </a:lnTo>
                    <a:lnTo>
                      <a:pt x="125" y="129"/>
                    </a:lnTo>
                    <a:lnTo>
                      <a:pt x="122" y="125"/>
                    </a:lnTo>
                    <a:lnTo>
                      <a:pt x="128" y="123"/>
                    </a:lnTo>
                    <a:lnTo>
                      <a:pt x="128" y="120"/>
                    </a:lnTo>
                    <a:lnTo>
                      <a:pt x="128" y="119"/>
                    </a:lnTo>
                    <a:lnTo>
                      <a:pt x="122" y="120"/>
                    </a:lnTo>
                    <a:lnTo>
                      <a:pt x="121" y="116"/>
                    </a:lnTo>
                    <a:lnTo>
                      <a:pt x="117" y="120"/>
                    </a:lnTo>
                    <a:lnTo>
                      <a:pt x="118" y="123"/>
                    </a:lnTo>
                    <a:lnTo>
                      <a:pt x="114" y="130"/>
                    </a:lnTo>
                    <a:lnTo>
                      <a:pt x="118" y="135"/>
                    </a:lnTo>
                    <a:lnTo>
                      <a:pt x="113" y="136"/>
                    </a:lnTo>
                    <a:lnTo>
                      <a:pt x="110" y="145"/>
                    </a:lnTo>
                    <a:lnTo>
                      <a:pt x="98" y="162"/>
                    </a:lnTo>
                    <a:lnTo>
                      <a:pt x="96" y="167"/>
                    </a:lnTo>
                    <a:lnTo>
                      <a:pt x="81" y="160"/>
                    </a:lnTo>
                    <a:lnTo>
                      <a:pt x="79" y="160"/>
                    </a:lnTo>
                    <a:lnTo>
                      <a:pt x="77" y="164"/>
                    </a:lnTo>
                    <a:lnTo>
                      <a:pt x="73" y="165"/>
                    </a:lnTo>
                    <a:lnTo>
                      <a:pt x="74" y="166"/>
                    </a:lnTo>
                    <a:lnTo>
                      <a:pt x="73" y="169"/>
                    </a:lnTo>
                    <a:lnTo>
                      <a:pt x="70" y="177"/>
                    </a:lnTo>
                    <a:lnTo>
                      <a:pt x="66" y="179"/>
                    </a:lnTo>
                    <a:lnTo>
                      <a:pt x="66" y="183"/>
                    </a:lnTo>
                    <a:lnTo>
                      <a:pt x="51" y="196"/>
                    </a:lnTo>
                    <a:lnTo>
                      <a:pt x="49" y="202"/>
                    </a:lnTo>
                    <a:lnTo>
                      <a:pt x="47" y="207"/>
                    </a:lnTo>
                    <a:lnTo>
                      <a:pt x="39" y="211"/>
                    </a:lnTo>
                    <a:lnTo>
                      <a:pt x="34" y="217"/>
                    </a:lnTo>
                    <a:lnTo>
                      <a:pt x="24" y="232"/>
                    </a:lnTo>
                    <a:lnTo>
                      <a:pt x="23" y="232"/>
                    </a:lnTo>
                    <a:lnTo>
                      <a:pt x="19" y="236"/>
                    </a:lnTo>
                    <a:lnTo>
                      <a:pt x="0" y="121"/>
                    </a:lnTo>
                    <a:lnTo>
                      <a:pt x="14" y="119"/>
                    </a:lnTo>
                    <a:lnTo>
                      <a:pt x="91" y="104"/>
                    </a:lnTo>
                    <a:lnTo>
                      <a:pt x="110" y="100"/>
                    </a:lnTo>
                    <a:lnTo>
                      <a:pt x="182" y="86"/>
                    </a:lnTo>
                    <a:lnTo>
                      <a:pt x="190" y="85"/>
                    </a:lnTo>
                    <a:lnTo>
                      <a:pt x="230" y="77"/>
                    </a:lnTo>
                    <a:lnTo>
                      <a:pt x="333" y="59"/>
                    </a:lnTo>
                    <a:lnTo>
                      <a:pt x="334" y="59"/>
                    </a:lnTo>
                    <a:lnTo>
                      <a:pt x="375" y="49"/>
                    </a:lnTo>
                    <a:lnTo>
                      <a:pt x="413" y="42"/>
                    </a:lnTo>
                    <a:lnTo>
                      <a:pt x="446" y="36"/>
                    </a:lnTo>
                    <a:lnTo>
                      <a:pt x="483" y="28"/>
                    </a:lnTo>
                    <a:lnTo>
                      <a:pt x="538" y="16"/>
                    </a:lnTo>
                    <a:lnTo>
                      <a:pt x="554" y="13"/>
                    </a:lnTo>
                    <a:lnTo>
                      <a:pt x="612" y="0"/>
                    </a:lnTo>
                    <a:lnTo>
                      <a:pt x="631" y="74"/>
                    </a:lnTo>
                    <a:lnTo>
                      <a:pt x="636" y="92"/>
                    </a:lnTo>
                    <a:lnTo>
                      <a:pt x="639" y="102"/>
                    </a:lnTo>
                    <a:lnTo>
                      <a:pt x="646" y="125"/>
                    </a:lnTo>
                    <a:lnTo>
                      <a:pt x="665" y="192"/>
                    </a:lnTo>
                    <a:lnTo>
                      <a:pt x="676" y="232"/>
                    </a:lnTo>
                    <a:close/>
                    <a:moveTo>
                      <a:pt x="566" y="196"/>
                    </a:moveTo>
                    <a:lnTo>
                      <a:pt x="564" y="183"/>
                    </a:lnTo>
                    <a:lnTo>
                      <a:pt x="557" y="187"/>
                    </a:lnTo>
                    <a:lnTo>
                      <a:pt x="561" y="189"/>
                    </a:lnTo>
                    <a:lnTo>
                      <a:pt x="561" y="196"/>
                    </a:lnTo>
                    <a:lnTo>
                      <a:pt x="557" y="194"/>
                    </a:lnTo>
                    <a:lnTo>
                      <a:pt x="561" y="204"/>
                    </a:lnTo>
                    <a:lnTo>
                      <a:pt x="554" y="211"/>
                    </a:lnTo>
                    <a:lnTo>
                      <a:pt x="553" y="187"/>
                    </a:lnTo>
                    <a:lnTo>
                      <a:pt x="559" y="167"/>
                    </a:lnTo>
                    <a:lnTo>
                      <a:pt x="571" y="179"/>
                    </a:lnTo>
                    <a:lnTo>
                      <a:pt x="573" y="191"/>
                    </a:lnTo>
                    <a:lnTo>
                      <a:pt x="567" y="187"/>
                    </a:lnTo>
                    <a:lnTo>
                      <a:pt x="566" y="196"/>
                    </a:lnTo>
                    <a:close/>
                    <a:moveTo>
                      <a:pt x="793" y="251"/>
                    </a:moveTo>
                    <a:lnTo>
                      <a:pt x="797" y="250"/>
                    </a:lnTo>
                    <a:lnTo>
                      <a:pt x="797" y="280"/>
                    </a:lnTo>
                    <a:lnTo>
                      <a:pt x="793" y="251"/>
                    </a:lnTo>
                    <a:close/>
                    <a:moveTo>
                      <a:pt x="779" y="350"/>
                    </a:moveTo>
                    <a:lnTo>
                      <a:pt x="784" y="347"/>
                    </a:lnTo>
                    <a:lnTo>
                      <a:pt x="786" y="334"/>
                    </a:lnTo>
                    <a:lnTo>
                      <a:pt x="788" y="308"/>
                    </a:lnTo>
                    <a:lnTo>
                      <a:pt x="795" y="280"/>
                    </a:lnTo>
                    <a:lnTo>
                      <a:pt x="791" y="326"/>
                    </a:lnTo>
                    <a:lnTo>
                      <a:pt x="784" y="349"/>
                    </a:lnTo>
                    <a:lnTo>
                      <a:pt x="779" y="350"/>
                    </a:lnTo>
                    <a:close/>
                  </a:path>
                </a:pathLst>
              </a:custGeom>
              <a:solidFill>
                <a:schemeClr val="bg1"/>
              </a:solidFill>
              <a:ln w="4826">
                <a:solidFill>
                  <a:srgbClr val="6E6E6E"/>
                </a:solidFill>
                <a:prstDash val="solid"/>
                <a:round/>
                <a:headEnd/>
                <a:tailEnd/>
              </a:ln>
            </p:spPr>
            <p:txBody>
              <a:bodyPr/>
              <a:lstStyle/>
              <a:p>
                <a:endParaRPr lang="en-US"/>
              </a:p>
            </p:txBody>
          </p:sp>
          <p:sp>
            <p:nvSpPr>
              <p:cNvPr id="37" name="Freeform 33">
                <a:extLst>
                  <a:ext uri="{FF2B5EF4-FFF2-40B4-BE49-F238E27FC236}">
                    <a16:creationId xmlns:a16="http://schemas.microsoft.com/office/drawing/2014/main" id="{2BC84657-D1B8-49F1-B9FE-34AE0C99954A}"/>
                  </a:ext>
                </a:extLst>
              </p:cNvPr>
              <p:cNvSpPr>
                <a:spLocks/>
              </p:cNvSpPr>
              <p:nvPr/>
            </p:nvSpPr>
            <p:spPr bwMode="auto">
              <a:xfrm>
                <a:off x="2830513" y="3630613"/>
                <a:ext cx="1014412" cy="800100"/>
              </a:xfrm>
              <a:custGeom>
                <a:avLst/>
                <a:gdLst>
                  <a:gd name="T0" fmla="*/ 977900 w 1278"/>
                  <a:gd name="T1" fmla="*/ 685006 h 1008"/>
                  <a:gd name="T2" fmla="*/ 974725 w 1278"/>
                  <a:gd name="T3" fmla="*/ 729456 h 1008"/>
                  <a:gd name="T4" fmla="*/ 971550 w 1278"/>
                  <a:gd name="T5" fmla="*/ 800100 h 1008"/>
                  <a:gd name="T6" fmla="*/ 838200 w 1278"/>
                  <a:gd name="T7" fmla="*/ 788988 h 1008"/>
                  <a:gd name="T8" fmla="*/ 827087 w 1278"/>
                  <a:gd name="T9" fmla="*/ 788194 h 1008"/>
                  <a:gd name="T10" fmla="*/ 700087 w 1278"/>
                  <a:gd name="T11" fmla="*/ 779463 h 1008"/>
                  <a:gd name="T12" fmla="*/ 539750 w 1278"/>
                  <a:gd name="T13" fmla="*/ 765175 h 1008"/>
                  <a:gd name="T14" fmla="*/ 530225 w 1278"/>
                  <a:gd name="T15" fmla="*/ 764381 h 1008"/>
                  <a:gd name="T16" fmla="*/ 461169 w 1278"/>
                  <a:gd name="T17" fmla="*/ 757238 h 1008"/>
                  <a:gd name="T18" fmla="*/ 422275 w 1278"/>
                  <a:gd name="T19" fmla="*/ 753269 h 1008"/>
                  <a:gd name="T20" fmla="*/ 355600 w 1278"/>
                  <a:gd name="T21" fmla="*/ 746125 h 1008"/>
                  <a:gd name="T22" fmla="*/ 301625 w 1278"/>
                  <a:gd name="T23" fmla="*/ 740569 h 1008"/>
                  <a:gd name="T24" fmla="*/ 298450 w 1278"/>
                  <a:gd name="T25" fmla="*/ 738188 h 1008"/>
                  <a:gd name="T26" fmla="*/ 226219 w 1278"/>
                  <a:gd name="T27" fmla="*/ 729456 h 1008"/>
                  <a:gd name="T28" fmla="*/ 217487 w 1278"/>
                  <a:gd name="T29" fmla="*/ 728663 h 1008"/>
                  <a:gd name="T30" fmla="*/ 92869 w 1278"/>
                  <a:gd name="T31" fmla="*/ 713581 h 1008"/>
                  <a:gd name="T32" fmla="*/ 0 w 1278"/>
                  <a:gd name="T33" fmla="*/ 701675 h 1008"/>
                  <a:gd name="T34" fmla="*/ 15875 w 1278"/>
                  <a:gd name="T35" fmla="*/ 589756 h 1008"/>
                  <a:gd name="T36" fmla="*/ 23019 w 1278"/>
                  <a:gd name="T37" fmla="*/ 545306 h 1008"/>
                  <a:gd name="T38" fmla="*/ 28575 w 1278"/>
                  <a:gd name="T39" fmla="*/ 498475 h 1008"/>
                  <a:gd name="T40" fmla="*/ 29369 w 1278"/>
                  <a:gd name="T41" fmla="*/ 481806 h 1008"/>
                  <a:gd name="T42" fmla="*/ 35719 w 1278"/>
                  <a:gd name="T43" fmla="*/ 438150 h 1008"/>
                  <a:gd name="T44" fmla="*/ 56356 w 1278"/>
                  <a:gd name="T45" fmla="*/ 285750 h 1008"/>
                  <a:gd name="T46" fmla="*/ 60325 w 1278"/>
                  <a:gd name="T47" fmla="*/ 258763 h 1008"/>
                  <a:gd name="T48" fmla="*/ 64294 w 1278"/>
                  <a:gd name="T49" fmla="*/ 234950 h 1008"/>
                  <a:gd name="T50" fmla="*/ 77787 w 1278"/>
                  <a:gd name="T51" fmla="*/ 138113 h 1008"/>
                  <a:gd name="T52" fmla="*/ 89694 w 1278"/>
                  <a:gd name="T53" fmla="*/ 57944 h 1008"/>
                  <a:gd name="T54" fmla="*/ 96837 w 1278"/>
                  <a:gd name="T55" fmla="*/ 0 h 1008"/>
                  <a:gd name="T56" fmla="*/ 245269 w 1278"/>
                  <a:gd name="T57" fmla="*/ 18256 h 1008"/>
                  <a:gd name="T58" fmla="*/ 324644 w 1278"/>
                  <a:gd name="T59" fmla="*/ 28575 h 1008"/>
                  <a:gd name="T60" fmla="*/ 382587 w 1278"/>
                  <a:gd name="T61" fmla="*/ 34925 h 1008"/>
                  <a:gd name="T62" fmla="*/ 452437 w 1278"/>
                  <a:gd name="T63" fmla="*/ 42863 h 1008"/>
                  <a:gd name="T64" fmla="*/ 469106 w 1278"/>
                  <a:gd name="T65" fmla="*/ 44450 h 1008"/>
                  <a:gd name="T66" fmla="*/ 589756 w 1278"/>
                  <a:gd name="T67" fmla="*/ 57944 h 1008"/>
                  <a:gd name="T68" fmla="*/ 635793 w 1278"/>
                  <a:gd name="T69" fmla="*/ 62706 h 1008"/>
                  <a:gd name="T70" fmla="*/ 751681 w 1278"/>
                  <a:gd name="T71" fmla="*/ 72231 h 1008"/>
                  <a:gd name="T72" fmla="*/ 814387 w 1278"/>
                  <a:gd name="T73" fmla="*/ 77788 h 1008"/>
                  <a:gd name="T74" fmla="*/ 839787 w 1278"/>
                  <a:gd name="T75" fmla="*/ 79375 h 1008"/>
                  <a:gd name="T76" fmla="*/ 935037 w 1278"/>
                  <a:gd name="T77" fmla="*/ 86519 h 1008"/>
                  <a:gd name="T78" fmla="*/ 939006 w 1278"/>
                  <a:gd name="T79" fmla="*/ 86519 h 1008"/>
                  <a:gd name="T80" fmla="*/ 1014412 w 1278"/>
                  <a:gd name="T81" fmla="*/ 92075 h 1008"/>
                  <a:gd name="T82" fmla="*/ 1011237 w 1278"/>
                  <a:gd name="T83" fmla="*/ 136525 h 1008"/>
                  <a:gd name="T84" fmla="*/ 1011237 w 1278"/>
                  <a:gd name="T85" fmla="*/ 145256 h 1008"/>
                  <a:gd name="T86" fmla="*/ 1008062 w 1278"/>
                  <a:gd name="T87" fmla="*/ 192088 h 1008"/>
                  <a:gd name="T88" fmla="*/ 1007268 w 1278"/>
                  <a:gd name="T89" fmla="*/ 207169 h 1008"/>
                  <a:gd name="T90" fmla="*/ 1003300 w 1278"/>
                  <a:gd name="T91" fmla="*/ 268288 h 1008"/>
                  <a:gd name="T92" fmla="*/ 998537 w 1278"/>
                  <a:gd name="T93" fmla="*/ 344488 h 1008"/>
                  <a:gd name="T94" fmla="*/ 998537 w 1278"/>
                  <a:gd name="T95" fmla="*/ 345281 h 1008"/>
                  <a:gd name="T96" fmla="*/ 992981 w 1278"/>
                  <a:gd name="T97" fmla="*/ 422275 h 1008"/>
                  <a:gd name="T98" fmla="*/ 992187 w 1278"/>
                  <a:gd name="T99" fmla="*/ 438944 h 1008"/>
                  <a:gd name="T100" fmla="*/ 989012 w 1278"/>
                  <a:gd name="T101" fmla="*/ 499269 h 1008"/>
                  <a:gd name="T102" fmla="*/ 988218 w 1278"/>
                  <a:gd name="T103" fmla="*/ 512763 h 1008"/>
                  <a:gd name="T104" fmla="*/ 984250 w 1278"/>
                  <a:gd name="T105" fmla="*/ 575469 h 1008"/>
                  <a:gd name="T106" fmla="*/ 984250 w 1278"/>
                  <a:gd name="T107" fmla="*/ 577056 h 1008"/>
                  <a:gd name="T108" fmla="*/ 978693 w 1278"/>
                  <a:gd name="T109" fmla="*/ 668338 h 1008"/>
                  <a:gd name="T110" fmla="*/ 977900 w 1278"/>
                  <a:gd name="T111" fmla="*/ 685006 h 10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78"/>
                  <a:gd name="T169" fmla="*/ 0 h 1008"/>
                  <a:gd name="T170" fmla="*/ 1278 w 1278"/>
                  <a:gd name="T171" fmla="*/ 1008 h 10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78" h="1008">
                    <a:moveTo>
                      <a:pt x="1232" y="863"/>
                    </a:moveTo>
                    <a:lnTo>
                      <a:pt x="1228" y="919"/>
                    </a:lnTo>
                    <a:lnTo>
                      <a:pt x="1224" y="1008"/>
                    </a:lnTo>
                    <a:lnTo>
                      <a:pt x="1056" y="994"/>
                    </a:lnTo>
                    <a:lnTo>
                      <a:pt x="1042" y="993"/>
                    </a:lnTo>
                    <a:lnTo>
                      <a:pt x="882" y="982"/>
                    </a:lnTo>
                    <a:lnTo>
                      <a:pt x="680" y="964"/>
                    </a:lnTo>
                    <a:lnTo>
                      <a:pt x="668" y="963"/>
                    </a:lnTo>
                    <a:lnTo>
                      <a:pt x="581" y="954"/>
                    </a:lnTo>
                    <a:lnTo>
                      <a:pt x="532" y="949"/>
                    </a:lnTo>
                    <a:lnTo>
                      <a:pt x="448" y="940"/>
                    </a:lnTo>
                    <a:lnTo>
                      <a:pt x="380" y="933"/>
                    </a:lnTo>
                    <a:lnTo>
                      <a:pt x="376" y="930"/>
                    </a:lnTo>
                    <a:lnTo>
                      <a:pt x="285" y="919"/>
                    </a:lnTo>
                    <a:lnTo>
                      <a:pt x="274" y="918"/>
                    </a:lnTo>
                    <a:lnTo>
                      <a:pt x="117" y="899"/>
                    </a:lnTo>
                    <a:lnTo>
                      <a:pt x="0" y="884"/>
                    </a:lnTo>
                    <a:lnTo>
                      <a:pt x="20" y="743"/>
                    </a:lnTo>
                    <a:lnTo>
                      <a:pt x="29" y="687"/>
                    </a:lnTo>
                    <a:lnTo>
                      <a:pt x="36" y="628"/>
                    </a:lnTo>
                    <a:lnTo>
                      <a:pt x="37" y="607"/>
                    </a:lnTo>
                    <a:lnTo>
                      <a:pt x="45" y="552"/>
                    </a:lnTo>
                    <a:lnTo>
                      <a:pt x="71" y="360"/>
                    </a:lnTo>
                    <a:lnTo>
                      <a:pt x="76" y="326"/>
                    </a:lnTo>
                    <a:lnTo>
                      <a:pt x="81" y="296"/>
                    </a:lnTo>
                    <a:lnTo>
                      <a:pt x="98" y="174"/>
                    </a:lnTo>
                    <a:lnTo>
                      <a:pt x="113" y="73"/>
                    </a:lnTo>
                    <a:lnTo>
                      <a:pt x="122" y="0"/>
                    </a:lnTo>
                    <a:lnTo>
                      <a:pt x="309" y="23"/>
                    </a:lnTo>
                    <a:lnTo>
                      <a:pt x="409" y="36"/>
                    </a:lnTo>
                    <a:lnTo>
                      <a:pt x="482" y="44"/>
                    </a:lnTo>
                    <a:lnTo>
                      <a:pt x="570" y="54"/>
                    </a:lnTo>
                    <a:lnTo>
                      <a:pt x="591" y="56"/>
                    </a:lnTo>
                    <a:lnTo>
                      <a:pt x="743" y="73"/>
                    </a:lnTo>
                    <a:lnTo>
                      <a:pt x="801" y="79"/>
                    </a:lnTo>
                    <a:lnTo>
                      <a:pt x="947" y="91"/>
                    </a:lnTo>
                    <a:lnTo>
                      <a:pt x="1026" y="98"/>
                    </a:lnTo>
                    <a:lnTo>
                      <a:pt x="1058" y="100"/>
                    </a:lnTo>
                    <a:lnTo>
                      <a:pt x="1178" y="109"/>
                    </a:lnTo>
                    <a:lnTo>
                      <a:pt x="1183" y="109"/>
                    </a:lnTo>
                    <a:lnTo>
                      <a:pt x="1278" y="116"/>
                    </a:lnTo>
                    <a:lnTo>
                      <a:pt x="1274" y="172"/>
                    </a:lnTo>
                    <a:lnTo>
                      <a:pt x="1274" y="183"/>
                    </a:lnTo>
                    <a:lnTo>
                      <a:pt x="1270" y="242"/>
                    </a:lnTo>
                    <a:lnTo>
                      <a:pt x="1269" y="261"/>
                    </a:lnTo>
                    <a:lnTo>
                      <a:pt x="1264" y="338"/>
                    </a:lnTo>
                    <a:lnTo>
                      <a:pt x="1258" y="434"/>
                    </a:lnTo>
                    <a:lnTo>
                      <a:pt x="1258" y="435"/>
                    </a:lnTo>
                    <a:lnTo>
                      <a:pt x="1251" y="532"/>
                    </a:lnTo>
                    <a:lnTo>
                      <a:pt x="1250" y="553"/>
                    </a:lnTo>
                    <a:lnTo>
                      <a:pt x="1246" y="629"/>
                    </a:lnTo>
                    <a:lnTo>
                      <a:pt x="1245" y="646"/>
                    </a:lnTo>
                    <a:lnTo>
                      <a:pt x="1240" y="725"/>
                    </a:lnTo>
                    <a:lnTo>
                      <a:pt x="1240" y="727"/>
                    </a:lnTo>
                    <a:lnTo>
                      <a:pt x="1233" y="842"/>
                    </a:lnTo>
                    <a:lnTo>
                      <a:pt x="1232" y="863"/>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4">
                <a:extLst>
                  <a:ext uri="{FF2B5EF4-FFF2-40B4-BE49-F238E27FC236}">
                    <a16:creationId xmlns:a16="http://schemas.microsoft.com/office/drawing/2014/main" id="{2D9FE2E7-388E-4E55-90D3-1FCB4CF3B0CE}"/>
                  </a:ext>
                </a:extLst>
              </p:cNvPr>
              <p:cNvSpPr>
                <a:spLocks noEditPoints="1"/>
              </p:cNvSpPr>
              <p:nvPr/>
            </p:nvSpPr>
            <p:spPr bwMode="auto">
              <a:xfrm>
                <a:off x="5541963" y="3986213"/>
                <a:ext cx="1033462" cy="527050"/>
              </a:xfrm>
              <a:custGeom>
                <a:avLst/>
                <a:gdLst>
                  <a:gd name="T0" fmla="*/ 267494 w 1302"/>
                  <a:gd name="T1" fmla="*/ 481013 h 664"/>
                  <a:gd name="T2" fmla="*/ 213519 w 1302"/>
                  <a:gd name="T3" fmla="*/ 504031 h 664"/>
                  <a:gd name="T4" fmla="*/ 103981 w 1302"/>
                  <a:gd name="T5" fmla="*/ 519906 h 664"/>
                  <a:gd name="T6" fmla="*/ 30956 w 1302"/>
                  <a:gd name="T7" fmla="*/ 502444 h 664"/>
                  <a:gd name="T8" fmla="*/ 53181 w 1302"/>
                  <a:gd name="T9" fmla="*/ 496888 h 664"/>
                  <a:gd name="T10" fmla="*/ 59531 w 1302"/>
                  <a:gd name="T11" fmla="*/ 475456 h 664"/>
                  <a:gd name="T12" fmla="*/ 59531 w 1302"/>
                  <a:gd name="T13" fmla="*/ 442913 h 664"/>
                  <a:gd name="T14" fmla="*/ 51594 w 1302"/>
                  <a:gd name="T15" fmla="*/ 419100 h 664"/>
                  <a:gd name="T16" fmla="*/ 107156 w 1302"/>
                  <a:gd name="T17" fmla="*/ 404019 h 664"/>
                  <a:gd name="T18" fmla="*/ 143669 w 1302"/>
                  <a:gd name="T19" fmla="*/ 415925 h 664"/>
                  <a:gd name="T20" fmla="*/ 137319 w 1302"/>
                  <a:gd name="T21" fmla="*/ 376238 h 664"/>
                  <a:gd name="T22" fmla="*/ 194469 w 1302"/>
                  <a:gd name="T23" fmla="*/ 333375 h 664"/>
                  <a:gd name="T24" fmla="*/ 195262 w 1302"/>
                  <a:gd name="T25" fmla="*/ 280988 h 664"/>
                  <a:gd name="T26" fmla="*/ 207169 w 1302"/>
                  <a:gd name="T27" fmla="*/ 267494 h 664"/>
                  <a:gd name="T28" fmla="*/ 233362 w 1302"/>
                  <a:gd name="T29" fmla="*/ 261938 h 664"/>
                  <a:gd name="T30" fmla="*/ 253206 w 1302"/>
                  <a:gd name="T31" fmla="*/ 269081 h 664"/>
                  <a:gd name="T32" fmla="*/ 273050 w 1302"/>
                  <a:gd name="T33" fmla="*/ 250825 h 664"/>
                  <a:gd name="T34" fmla="*/ 315119 w 1302"/>
                  <a:gd name="T35" fmla="*/ 265906 h 664"/>
                  <a:gd name="T36" fmla="*/ 336550 w 1302"/>
                  <a:gd name="T37" fmla="*/ 246063 h 664"/>
                  <a:gd name="T38" fmla="*/ 369094 w 1302"/>
                  <a:gd name="T39" fmla="*/ 248444 h 664"/>
                  <a:gd name="T40" fmla="*/ 381794 w 1302"/>
                  <a:gd name="T41" fmla="*/ 256381 h 664"/>
                  <a:gd name="T42" fmla="*/ 400050 w 1302"/>
                  <a:gd name="T43" fmla="*/ 240506 h 664"/>
                  <a:gd name="T44" fmla="*/ 407194 w 1302"/>
                  <a:gd name="T45" fmla="*/ 215900 h 664"/>
                  <a:gd name="T46" fmla="*/ 413544 w 1302"/>
                  <a:gd name="T47" fmla="*/ 206375 h 664"/>
                  <a:gd name="T48" fmla="*/ 414337 w 1302"/>
                  <a:gd name="T49" fmla="*/ 191294 h 664"/>
                  <a:gd name="T50" fmla="*/ 435769 w 1302"/>
                  <a:gd name="T51" fmla="*/ 216694 h 664"/>
                  <a:gd name="T52" fmla="*/ 476250 w 1302"/>
                  <a:gd name="T53" fmla="*/ 217488 h 664"/>
                  <a:gd name="T54" fmla="*/ 492125 w 1302"/>
                  <a:gd name="T55" fmla="*/ 167481 h 664"/>
                  <a:gd name="T56" fmla="*/ 514350 w 1302"/>
                  <a:gd name="T57" fmla="*/ 136525 h 664"/>
                  <a:gd name="T58" fmla="*/ 531812 w 1302"/>
                  <a:gd name="T59" fmla="*/ 89694 h 664"/>
                  <a:gd name="T60" fmla="*/ 571500 w 1302"/>
                  <a:gd name="T61" fmla="*/ 84931 h 664"/>
                  <a:gd name="T62" fmla="*/ 613568 w 1302"/>
                  <a:gd name="T63" fmla="*/ 55563 h 664"/>
                  <a:gd name="T64" fmla="*/ 605631 w 1302"/>
                  <a:gd name="T65" fmla="*/ 40481 h 664"/>
                  <a:gd name="T66" fmla="*/ 600868 w 1302"/>
                  <a:gd name="T67" fmla="*/ 16669 h 664"/>
                  <a:gd name="T68" fmla="*/ 636587 w 1302"/>
                  <a:gd name="T69" fmla="*/ 10319 h 664"/>
                  <a:gd name="T70" fmla="*/ 663575 w 1302"/>
                  <a:gd name="T71" fmla="*/ 11906 h 664"/>
                  <a:gd name="T72" fmla="*/ 692150 w 1302"/>
                  <a:gd name="T73" fmla="*/ 39688 h 664"/>
                  <a:gd name="T74" fmla="*/ 738981 w 1302"/>
                  <a:gd name="T75" fmla="*/ 53975 h 664"/>
                  <a:gd name="T76" fmla="*/ 773906 w 1302"/>
                  <a:gd name="T77" fmla="*/ 73819 h 664"/>
                  <a:gd name="T78" fmla="*/ 795337 w 1302"/>
                  <a:gd name="T79" fmla="*/ 58738 h 664"/>
                  <a:gd name="T80" fmla="*/ 826293 w 1302"/>
                  <a:gd name="T81" fmla="*/ 71438 h 664"/>
                  <a:gd name="T82" fmla="*/ 854868 w 1302"/>
                  <a:gd name="T83" fmla="*/ 50800 h 664"/>
                  <a:gd name="T84" fmla="*/ 879475 w 1302"/>
                  <a:gd name="T85" fmla="*/ 48419 h 664"/>
                  <a:gd name="T86" fmla="*/ 908050 w 1302"/>
                  <a:gd name="T87" fmla="*/ 70644 h 664"/>
                  <a:gd name="T88" fmla="*/ 930275 w 1302"/>
                  <a:gd name="T89" fmla="*/ 111919 h 664"/>
                  <a:gd name="T90" fmla="*/ 923925 w 1302"/>
                  <a:gd name="T91" fmla="*/ 134144 h 664"/>
                  <a:gd name="T92" fmla="*/ 950118 w 1302"/>
                  <a:gd name="T93" fmla="*/ 170656 h 664"/>
                  <a:gd name="T94" fmla="*/ 978693 w 1302"/>
                  <a:gd name="T95" fmla="*/ 199231 h 664"/>
                  <a:gd name="T96" fmla="*/ 1004887 w 1302"/>
                  <a:gd name="T97" fmla="*/ 225425 h 664"/>
                  <a:gd name="T98" fmla="*/ 1020762 w 1302"/>
                  <a:gd name="T99" fmla="*/ 234950 h 664"/>
                  <a:gd name="T100" fmla="*/ 986631 w 1302"/>
                  <a:gd name="T101" fmla="*/ 287338 h 664"/>
                  <a:gd name="T102" fmla="*/ 942181 w 1302"/>
                  <a:gd name="T103" fmla="*/ 326231 h 664"/>
                  <a:gd name="T104" fmla="*/ 923925 w 1302"/>
                  <a:gd name="T105" fmla="*/ 361950 h 664"/>
                  <a:gd name="T106" fmla="*/ 890587 w 1302"/>
                  <a:gd name="T107" fmla="*/ 394494 h 664"/>
                  <a:gd name="T108" fmla="*/ 838200 w 1302"/>
                  <a:gd name="T109" fmla="*/ 415131 h 664"/>
                  <a:gd name="T110" fmla="*/ 739775 w 1302"/>
                  <a:gd name="T111" fmla="*/ 438944 h 664"/>
                  <a:gd name="T112" fmla="*/ 593725 w 1302"/>
                  <a:gd name="T113" fmla="*/ 450850 h 664"/>
                  <a:gd name="T114" fmla="*/ 425450 w 1302"/>
                  <a:gd name="T115" fmla="*/ 463550 h 664"/>
                  <a:gd name="T116" fmla="*/ 9525 w 1302"/>
                  <a:gd name="T117" fmla="*/ 515938 h 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2"/>
                  <a:gd name="T178" fmla="*/ 0 h 664"/>
                  <a:gd name="T179" fmla="*/ 1302 w 1302"/>
                  <a:gd name="T180" fmla="*/ 664 h 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2" h="664">
                    <a:moveTo>
                      <a:pt x="536" y="584"/>
                    </a:moveTo>
                    <a:lnTo>
                      <a:pt x="489" y="590"/>
                    </a:lnTo>
                    <a:lnTo>
                      <a:pt x="438" y="596"/>
                    </a:lnTo>
                    <a:lnTo>
                      <a:pt x="430" y="596"/>
                    </a:lnTo>
                    <a:lnTo>
                      <a:pt x="388" y="600"/>
                    </a:lnTo>
                    <a:lnTo>
                      <a:pt x="337" y="606"/>
                    </a:lnTo>
                    <a:lnTo>
                      <a:pt x="328" y="606"/>
                    </a:lnTo>
                    <a:lnTo>
                      <a:pt x="299" y="610"/>
                    </a:lnTo>
                    <a:lnTo>
                      <a:pt x="296" y="604"/>
                    </a:lnTo>
                    <a:lnTo>
                      <a:pt x="261" y="605"/>
                    </a:lnTo>
                    <a:lnTo>
                      <a:pt x="268" y="626"/>
                    </a:lnTo>
                    <a:lnTo>
                      <a:pt x="269" y="635"/>
                    </a:lnTo>
                    <a:lnTo>
                      <a:pt x="269" y="644"/>
                    </a:lnTo>
                    <a:lnTo>
                      <a:pt x="190" y="651"/>
                    </a:lnTo>
                    <a:lnTo>
                      <a:pt x="186" y="651"/>
                    </a:lnTo>
                    <a:lnTo>
                      <a:pt x="135" y="655"/>
                    </a:lnTo>
                    <a:lnTo>
                      <a:pt x="131" y="655"/>
                    </a:lnTo>
                    <a:lnTo>
                      <a:pt x="40" y="662"/>
                    </a:lnTo>
                    <a:lnTo>
                      <a:pt x="27" y="662"/>
                    </a:lnTo>
                    <a:lnTo>
                      <a:pt x="27" y="660"/>
                    </a:lnTo>
                    <a:lnTo>
                      <a:pt x="33" y="636"/>
                    </a:lnTo>
                    <a:lnTo>
                      <a:pt x="34" y="634"/>
                    </a:lnTo>
                    <a:lnTo>
                      <a:pt x="39" y="633"/>
                    </a:lnTo>
                    <a:lnTo>
                      <a:pt x="42" y="634"/>
                    </a:lnTo>
                    <a:lnTo>
                      <a:pt x="49" y="644"/>
                    </a:lnTo>
                    <a:lnTo>
                      <a:pt x="57" y="645"/>
                    </a:lnTo>
                    <a:lnTo>
                      <a:pt x="62" y="642"/>
                    </a:lnTo>
                    <a:lnTo>
                      <a:pt x="63" y="630"/>
                    </a:lnTo>
                    <a:lnTo>
                      <a:pt x="67" y="626"/>
                    </a:lnTo>
                    <a:lnTo>
                      <a:pt x="69" y="621"/>
                    </a:lnTo>
                    <a:lnTo>
                      <a:pt x="62" y="612"/>
                    </a:lnTo>
                    <a:lnTo>
                      <a:pt x="62" y="610"/>
                    </a:lnTo>
                    <a:lnTo>
                      <a:pt x="65" y="602"/>
                    </a:lnTo>
                    <a:lnTo>
                      <a:pt x="70" y="602"/>
                    </a:lnTo>
                    <a:lnTo>
                      <a:pt x="75" y="599"/>
                    </a:lnTo>
                    <a:lnTo>
                      <a:pt x="73" y="594"/>
                    </a:lnTo>
                    <a:lnTo>
                      <a:pt x="67" y="591"/>
                    </a:lnTo>
                    <a:lnTo>
                      <a:pt x="65" y="587"/>
                    </a:lnTo>
                    <a:lnTo>
                      <a:pt x="65" y="583"/>
                    </a:lnTo>
                    <a:lnTo>
                      <a:pt x="72" y="577"/>
                    </a:lnTo>
                    <a:lnTo>
                      <a:pt x="75" y="558"/>
                    </a:lnTo>
                    <a:lnTo>
                      <a:pt x="75" y="552"/>
                    </a:lnTo>
                    <a:lnTo>
                      <a:pt x="70" y="551"/>
                    </a:lnTo>
                    <a:lnTo>
                      <a:pt x="67" y="549"/>
                    </a:lnTo>
                    <a:lnTo>
                      <a:pt x="62" y="543"/>
                    </a:lnTo>
                    <a:lnTo>
                      <a:pt x="62" y="534"/>
                    </a:lnTo>
                    <a:lnTo>
                      <a:pt x="65" y="528"/>
                    </a:lnTo>
                    <a:lnTo>
                      <a:pt x="70" y="523"/>
                    </a:lnTo>
                    <a:lnTo>
                      <a:pt x="78" y="506"/>
                    </a:lnTo>
                    <a:lnTo>
                      <a:pt x="90" y="497"/>
                    </a:lnTo>
                    <a:lnTo>
                      <a:pt x="101" y="497"/>
                    </a:lnTo>
                    <a:lnTo>
                      <a:pt x="113" y="499"/>
                    </a:lnTo>
                    <a:lnTo>
                      <a:pt x="135" y="509"/>
                    </a:lnTo>
                    <a:lnTo>
                      <a:pt x="136" y="512"/>
                    </a:lnTo>
                    <a:lnTo>
                      <a:pt x="145" y="512"/>
                    </a:lnTo>
                    <a:lnTo>
                      <a:pt x="158" y="516"/>
                    </a:lnTo>
                    <a:lnTo>
                      <a:pt x="168" y="524"/>
                    </a:lnTo>
                    <a:lnTo>
                      <a:pt x="176" y="526"/>
                    </a:lnTo>
                    <a:lnTo>
                      <a:pt x="181" y="524"/>
                    </a:lnTo>
                    <a:lnTo>
                      <a:pt x="183" y="523"/>
                    </a:lnTo>
                    <a:lnTo>
                      <a:pt x="186" y="516"/>
                    </a:lnTo>
                    <a:lnTo>
                      <a:pt x="191" y="504"/>
                    </a:lnTo>
                    <a:lnTo>
                      <a:pt x="185" y="493"/>
                    </a:lnTo>
                    <a:lnTo>
                      <a:pt x="175" y="482"/>
                    </a:lnTo>
                    <a:lnTo>
                      <a:pt x="173" y="474"/>
                    </a:lnTo>
                    <a:lnTo>
                      <a:pt x="178" y="449"/>
                    </a:lnTo>
                    <a:lnTo>
                      <a:pt x="186" y="445"/>
                    </a:lnTo>
                    <a:lnTo>
                      <a:pt x="197" y="446"/>
                    </a:lnTo>
                    <a:lnTo>
                      <a:pt x="205" y="438"/>
                    </a:lnTo>
                    <a:lnTo>
                      <a:pt x="243" y="428"/>
                    </a:lnTo>
                    <a:lnTo>
                      <a:pt x="245" y="420"/>
                    </a:lnTo>
                    <a:lnTo>
                      <a:pt x="234" y="405"/>
                    </a:lnTo>
                    <a:lnTo>
                      <a:pt x="228" y="395"/>
                    </a:lnTo>
                    <a:lnTo>
                      <a:pt x="228" y="388"/>
                    </a:lnTo>
                    <a:lnTo>
                      <a:pt x="231" y="378"/>
                    </a:lnTo>
                    <a:lnTo>
                      <a:pt x="241" y="370"/>
                    </a:lnTo>
                    <a:lnTo>
                      <a:pt x="246" y="354"/>
                    </a:lnTo>
                    <a:lnTo>
                      <a:pt x="251" y="355"/>
                    </a:lnTo>
                    <a:lnTo>
                      <a:pt x="260" y="360"/>
                    </a:lnTo>
                    <a:lnTo>
                      <a:pt x="262" y="354"/>
                    </a:lnTo>
                    <a:lnTo>
                      <a:pt x="266" y="352"/>
                    </a:lnTo>
                    <a:lnTo>
                      <a:pt x="267" y="345"/>
                    </a:lnTo>
                    <a:lnTo>
                      <a:pt x="261" y="337"/>
                    </a:lnTo>
                    <a:lnTo>
                      <a:pt x="261" y="331"/>
                    </a:lnTo>
                    <a:lnTo>
                      <a:pt x="264" y="327"/>
                    </a:lnTo>
                    <a:lnTo>
                      <a:pt x="267" y="325"/>
                    </a:lnTo>
                    <a:lnTo>
                      <a:pt x="275" y="332"/>
                    </a:lnTo>
                    <a:lnTo>
                      <a:pt x="281" y="334"/>
                    </a:lnTo>
                    <a:lnTo>
                      <a:pt x="294" y="330"/>
                    </a:lnTo>
                    <a:lnTo>
                      <a:pt x="297" y="330"/>
                    </a:lnTo>
                    <a:lnTo>
                      <a:pt x="300" y="328"/>
                    </a:lnTo>
                    <a:lnTo>
                      <a:pt x="306" y="328"/>
                    </a:lnTo>
                    <a:lnTo>
                      <a:pt x="306" y="342"/>
                    </a:lnTo>
                    <a:lnTo>
                      <a:pt x="312" y="343"/>
                    </a:lnTo>
                    <a:lnTo>
                      <a:pt x="319" y="339"/>
                    </a:lnTo>
                    <a:lnTo>
                      <a:pt x="321" y="334"/>
                    </a:lnTo>
                    <a:lnTo>
                      <a:pt x="320" y="328"/>
                    </a:lnTo>
                    <a:lnTo>
                      <a:pt x="314" y="322"/>
                    </a:lnTo>
                    <a:lnTo>
                      <a:pt x="318" y="311"/>
                    </a:lnTo>
                    <a:lnTo>
                      <a:pt x="336" y="322"/>
                    </a:lnTo>
                    <a:lnTo>
                      <a:pt x="344" y="316"/>
                    </a:lnTo>
                    <a:lnTo>
                      <a:pt x="356" y="316"/>
                    </a:lnTo>
                    <a:lnTo>
                      <a:pt x="370" y="324"/>
                    </a:lnTo>
                    <a:lnTo>
                      <a:pt x="377" y="327"/>
                    </a:lnTo>
                    <a:lnTo>
                      <a:pt x="385" y="332"/>
                    </a:lnTo>
                    <a:lnTo>
                      <a:pt x="394" y="333"/>
                    </a:lnTo>
                    <a:lnTo>
                      <a:pt x="397" y="335"/>
                    </a:lnTo>
                    <a:lnTo>
                      <a:pt x="403" y="343"/>
                    </a:lnTo>
                    <a:lnTo>
                      <a:pt x="408" y="345"/>
                    </a:lnTo>
                    <a:lnTo>
                      <a:pt x="412" y="339"/>
                    </a:lnTo>
                    <a:lnTo>
                      <a:pt x="417" y="316"/>
                    </a:lnTo>
                    <a:lnTo>
                      <a:pt x="420" y="311"/>
                    </a:lnTo>
                    <a:lnTo>
                      <a:pt x="424" y="310"/>
                    </a:lnTo>
                    <a:lnTo>
                      <a:pt x="434" y="308"/>
                    </a:lnTo>
                    <a:lnTo>
                      <a:pt x="439" y="303"/>
                    </a:lnTo>
                    <a:lnTo>
                      <a:pt x="445" y="295"/>
                    </a:lnTo>
                    <a:lnTo>
                      <a:pt x="451" y="294"/>
                    </a:lnTo>
                    <a:lnTo>
                      <a:pt x="455" y="296"/>
                    </a:lnTo>
                    <a:lnTo>
                      <a:pt x="465" y="313"/>
                    </a:lnTo>
                    <a:lnTo>
                      <a:pt x="470" y="313"/>
                    </a:lnTo>
                    <a:lnTo>
                      <a:pt x="477" y="309"/>
                    </a:lnTo>
                    <a:lnTo>
                      <a:pt x="480" y="309"/>
                    </a:lnTo>
                    <a:lnTo>
                      <a:pt x="481" y="311"/>
                    </a:lnTo>
                    <a:lnTo>
                      <a:pt x="480" y="320"/>
                    </a:lnTo>
                    <a:lnTo>
                      <a:pt x="481" y="323"/>
                    </a:lnTo>
                    <a:lnTo>
                      <a:pt x="485" y="323"/>
                    </a:lnTo>
                    <a:lnTo>
                      <a:pt x="491" y="319"/>
                    </a:lnTo>
                    <a:lnTo>
                      <a:pt x="492" y="305"/>
                    </a:lnTo>
                    <a:lnTo>
                      <a:pt x="494" y="304"/>
                    </a:lnTo>
                    <a:lnTo>
                      <a:pt x="502" y="304"/>
                    </a:lnTo>
                    <a:lnTo>
                      <a:pt x="504" y="303"/>
                    </a:lnTo>
                    <a:lnTo>
                      <a:pt x="506" y="300"/>
                    </a:lnTo>
                    <a:lnTo>
                      <a:pt x="502" y="289"/>
                    </a:lnTo>
                    <a:lnTo>
                      <a:pt x="502" y="282"/>
                    </a:lnTo>
                    <a:lnTo>
                      <a:pt x="503" y="277"/>
                    </a:lnTo>
                    <a:lnTo>
                      <a:pt x="506" y="275"/>
                    </a:lnTo>
                    <a:lnTo>
                      <a:pt x="513" y="272"/>
                    </a:lnTo>
                    <a:lnTo>
                      <a:pt x="515" y="269"/>
                    </a:lnTo>
                    <a:lnTo>
                      <a:pt x="515" y="265"/>
                    </a:lnTo>
                    <a:lnTo>
                      <a:pt x="509" y="262"/>
                    </a:lnTo>
                    <a:lnTo>
                      <a:pt x="510" y="257"/>
                    </a:lnTo>
                    <a:lnTo>
                      <a:pt x="513" y="257"/>
                    </a:lnTo>
                    <a:lnTo>
                      <a:pt x="521" y="260"/>
                    </a:lnTo>
                    <a:lnTo>
                      <a:pt x="523" y="257"/>
                    </a:lnTo>
                    <a:lnTo>
                      <a:pt x="531" y="254"/>
                    </a:lnTo>
                    <a:lnTo>
                      <a:pt x="532" y="251"/>
                    </a:lnTo>
                    <a:lnTo>
                      <a:pt x="531" y="249"/>
                    </a:lnTo>
                    <a:lnTo>
                      <a:pt x="523" y="247"/>
                    </a:lnTo>
                    <a:lnTo>
                      <a:pt x="522" y="241"/>
                    </a:lnTo>
                    <a:lnTo>
                      <a:pt x="526" y="241"/>
                    </a:lnTo>
                    <a:lnTo>
                      <a:pt x="530" y="244"/>
                    </a:lnTo>
                    <a:lnTo>
                      <a:pt x="539" y="249"/>
                    </a:lnTo>
                    <a:lnTo>
                      <a:pt x="541" y="265"/>
                    </a:lnTo>
                    <a:lnTo>
                      <a:pt x="544" y="270"/>
                    </a:lnTo>
                    <a:lnTo>
                      <a:pt x="549" y="273"/>
                    </a:lnTo>
                    <a:lnTo>
                      <a:pt x="560" y="277"/>
                    </a:lnTo>
                    <a:lnTo>
                      <a:pt x="575" y="277"/>
                    </a:lnTo>
                    <a:lnTo>
                      <a:pt x="585" y="286"/>
                    </a:lnTo>
                    <a:lnTo>
                      <a:pt x="587" y="280"/>
                    </a:lnTo>
                    <a:lnTo>
                      <a:pt x="592" y="277"/>
                    </a:lnTo>
                    <a:lnTo>
                      <a:pt x="600" y="274"/>
                    </a:lnTo>
                    <a:lnTo>
                      <a:pt x="605" y="269"/>
                    </a:lnTo>
                    <a:lnTo>
                      <a:pt x="606" y="262"/>
                    </a:lnTo>
                    <a:lnTo>
                      <a:pt x="604" y="236"/>
                    </a:lnTo>
                    <a:lnTo>
                      <a:pt x="613" y="221"/>
                    </a:lnTo>
                    <a:lnTo>
                      <a:pt x="614" y="213"/>
                    </a:lnTo>
                    <a:lnTo>
                      <a:pt x="620" y="211"/>
                    </a:lnTo>
                    <a:lnTo>
                      <a:pt x="623" y="211"/>
                    </a:lnTo>
                    <a:lnTo>
                      <a:pt x="630" y="213"/>
                    </a:lnTo>
                    <a:lnTo>
                      <a:pt x="640" y="205"/>
                    </a:lnTo>
                    <a:lnTo>
                      <a:pt x="645" y="196"/>
                    </a:lnTo>
                    <a:lnTo>
                      <a:pt x="645" y="186"/>
                    </a:lnTo>
                    <a:lnTo>
                      <a:pt x="648" y="172"/>
                    </a:lnTo>
                    <a:lnTo>
                      <a:pt x="667" y="164"/>
                    </a:lnTo>
                    <a:lnTo>
                      <a:pt x="673" y="152"/>
                    </a:lnTo>
                    <a:lnTo>
                      <a:pt x="677" y="147"/>
                    </a:lnTo>
                    <a:lnTo>
                      <a:pt x="680" y="142"/>
                    </a:lnTo>
                    <a:lnTo>
                      <a:pt x="677" y="137"/>
                    </a:lnTo>
                    <a:lnTo>
                      <a:pt x="670" y="113"/>
                    </a:lnTo>
                    <a:lnTo>
                      <a:pt x="670" y="106"/>
                    </a:lnTo>
                    <a:lnTo>
                      <a:pt x="675" y="103"/>
                    </a:lnTo>
                    <a:lnTo>
                      <a:pt x="689" y="101"/>
                    </a:lnTo>
                    <a:lnTo>
                      <a:pt x="700" y="99"/>
                    </a:lnTo>
                    <a:lnTo>
                      <a:pt x="712" y="108"/>
                    </a:lnTo>
                    <a:lnTo>
                      <a:pt x="720" y="107"/>
                    </a:lnTo>
                    <a:lnTo>
                      <a:pt x="727" y="103"/>
                    </a:lnTo>
                    <a:lnTo>
                      <a:pt x="734" y="93"/>
                    </a:lnTo>
                    <a:lnTo>
                      <a:pt x="741" y="90"/>
                    </a:lnTo>
                    <a:lnTo>
                      <a:pt x="749" y="85"/>
                    </a:lnTo>
                    <a:lnTo>
                      <a:pt x="775" y="79"/>
                    </a:lnTo>
                    <a:lnTo>
                      <a:pt x="773" y="70"/>
                    </a:lnTo>
                    <a:lnTo>
                      <a:pt x="779" y="62"/>
                    </a:lnTo>
                    <a:lnTo>
                      <a:pt x="779" y="59"/>
                    </a:lnTo>
                    <a:lnTo>
                      <a:pt x="775" y="55"/>
                    </a:lnTo>
                    <a:lnTo>
                      <a:pt x="766" y="55"/>
                    </a:lnTo>
                    <a:lnTo>
                      <a:pt x="763" y="54"/>
                    </a:lnTo>
                    <a:lnTo>
                      <a:pt x="763" y="51"/>
                    </a:lnTo>
                    <a:lnTo>
                      <a:pt x="767" y="44"/>
                    </a:lnTo>
                    <a:lnTo>
                      <a:pt x="768" y="37"/>
                    </a:lnTo>
                    <a:lnTo>
                      <a:pt x="766" y="32"/>
                    </a:lnTo>
                    <a:lnTo>
                      <a:pt x="759" y="28"/>
                    </a:lnTo>
                    <a:lnTo>
                      <a:pt x="757" y="23"/>
                    </a:lnTo>
                    <a:lnTo>
                      <a:pt x="757" y="21"/>
                    </a:lnTo>
                    <a:lnTo>
                      <a:pt x="766" y="10"/>
                    </a:lnTo>
                    <a:lnTo>
                      <a:pt x="768" y="10"/>
                    </a:lnTo>
                    <a:lnTo>
                      <a:pt x="772" y="9"/>
                    </a:lnTo>
                    <a:lnTo>
                      <a:pt x="779" y="0"/>
                    </a:lnTo>
                    <a:lnTo>
                      <a:pt x="794" y="10"/>
                    </a:lnTo>
                    <a:lnTo>
                      <a:pt x="802" y="13"/>
                    </a:lnTo>
                    <a:lnTo>
                      <a:pt x="806" y="13"/>
                    </a:lnTo>
                    <a:lnTo>
                      <a:pt x="819" y="6"/>
                    </a:lnTo>
                    <a:lnTo>
                      <a:pt x="823" y="2"/>
                    </a:lnTo>
                    <a:lnTo>
                      <a:pt x="831" y="1"/>
                    </a:lnTo>
                    <a:lnTo>
                      <a:pt x="834" y="7"/>
                    </a:lnTo>
                    <a:lnTo>
                      <a:pt x="836" y="15"/>
                    </a:lnTo>
                    <a:lnTo>
                      <a:pt x="842" y="16"/>
                    </a:lnTo>
                    <a:lnTo>
                      <a:pt x="849" y="15"/>
                    </a:lnTo>
                    <a:lnTo>
                      <a:pt x="856" y="20"/>
                    </a:lnTo>
                    <a:lnTo>
                      <a:pt x="862" y="35"/>
                    </a:lnTo>
                    <a:lnTo>
                      <a:pt x="866" y="40"/>
                    </a:lnTo>
                    <a:lnTo>
                      <a:pt x="872" y="50"/>
                    </a:lnTo>
                    <a:lnTo>
                      <a:pt x="876" y="62"/>
                    </a:lnTo>
                    <a:lnTo>
                      <a:pt x="885" y="67"/>
                    </a:lnTo>
                    <a:lnTo>
                      <a:pt x="901" y="70"/>
                    </a:lnTo>
                    <a:lnTo>
                      <a:pt x="907" y="69"/>
                    </a:lnTo>
                    <a:lnTo>
                      <a:pt x="922" y="64"/>
                    </a:lnTo>
                    <a:lnTo>
                      <a:pt x="931" y="68"/>
                    </a:lnTo>
                    <a:lnTo>
                      <a:pt x="940" y="69"/>
                    </a:lnTo>
                    <a:lnTo>
                      <a:pt x="945" y="76"/>
                    </a:lnTo>
                    <a:lnTo>
                      <a:pt x="953" y="79"/>
                    </a:lnTo>
                    <a:lnTo>
                      <a:pt x="957" y="89"/>
                    </a:lnTo>
                    <a:lnTo>
                      <a:pt x="968" y="91"/>
                    </a:lnTo>
                    <a:lnTo>
                      <a:pt x="975" y="93"/>
                    </a:lnTo>
                    <a:lnTo>
                      <a:pt x="978" y="92"/>
                    </a:lnTo>
                    <a:lnTo>
                      <a:pt x="979" y="89"/>
                    </a:lnTo>
                    <a:lnTo>
                      <a:pt x="980" y="82"/>
                    </a:lnTo>
                    <a:lnTo>
                      <a:pt x="983" y="79"/>
                    </a:lnTo>
                    <a:lnTo>
                      <a:pt x="998" y="73"/>
                    </a:lnTo>
                    <a:lnTo>
                      <a:pt x="1002" y="74"/>
                    </a:lnTo>
                    <a:lnTo>
                      <a:pt x="1012" y="78"/>
                    </a:lnTo>
                    <a:lnTo>
                      <a:pt x="1025" y="78"/>
                    </a:lnTo>
                    <a:lnTo>
                      <a:pt x="1033" y="83"/>
                    </a:lnTo>
                    <a:lnTo>
                      <a:pt x="1036" y="88"/>
                    </a:lnTo>
                    <a:lnTo>
                      <a:pt x="1038" y="90"/>
                    </a:lnTo>
                    <a:lnTo>
                      <a:pt x="1041" y="90"/>
                    </a:lnTo>
                    <a:lnTo>
                      <a:pt x="1044" y="86"/>
                    </a:lnTo>
                    <a:lnTo>
                      <a:pt x="1048" y="83"/>
                    </a:lnTo>
                    <a:lnTo>
                      <a:pt x="1059" y="84"/>
                    </a:lnTo>
                    <a:lnTo>
                      <a:pt x="1066" y="82"/>
                    </a:lnTo>
                    <a:lnTo>
                      <a:pt x="1069" y="70"/>
                    </a:lnTo>
                    <a:lnTo>
                      <a:pt x="1077" y="64"/>
                    </a:lnTo>
                    <a:lnTo>
                      <a:pt x="1082" y="58"/>
                    </a:lnTo>
                    <a:lnTo>
                      <a:pt x="1091" y="55"/>
                    </a:lnTo>
                    <a:lnTo>
                      <a:pt x="1099" y="48"/>
                    </a:lnTo>
                    <a:lnTo>
                      <a:pt x="1105" y="48"/>
                    </a:lnTo>
                    <a:lnTo>
                      <a:pt x="1108" y="53"/>
                    </a:lnTo>
                    <a:lnTo>
                      <a:pt x="1108" y="61"/>
                    </a:lnTo>
                    <a:lnTo>
                      <a:pt x="1113" y="67"/>
                    </a:lnTo>
                    <a:lnTo>
                      <a:pt x="1115" y="78"/>
                    </a:lnTo>
                    <a:lnTo>
                      <a:pt x="1121" y="84"/>
                    </a:lnTo>
                    <a:lnTo>
                      <a:pt x="1126" y="86"/>
                    </a:lnTo>
                    <a:lnTo>
                      <a:pt x="1136" y="86"/>
                    </a:lnTo>
                    <a:lnTo>
                      <a:pt x="1144" y="89"/>
                    </a:lnTo>
                    <a:lnTo>
                      <a:pt x="1150" y="96"/>
                    </a:lnTo>
                    <a:lnTo>
                      <a:pt x="1160" y="101"/>
                    </a:lnTo>
                    <a:lnTo>
                      <a:pt x="1166" y="114"/>
                    </a:lnTo>
                    <a:lnTo>
                      <a:pt x="1166" y="123"/>
                    </a:lnTo>
                    <a:lnTo>
                      <a:pt x="1172" y="136"/>
                    </a:lnTo>
                    <a:lnTo>
                      <a:pt x="1172" y="141"/>
                    </a:lnTo>
                    <a:lnTo>
                      <a:pt x="1173" y="147"/>
                    </a:lnTo>
                    <a:lnTo>
                      <a:pt x="1172" y="151"/>
                    </a:lnTo>
                    <a:lnTo>
                      <a:pt x="1167" y="153"/>
                    </a:lnTo>
                    <a:lnTo>
                      <a:pt x="1169" y="162"/>
                    </a:lnTo>
                    <a:lnTo>
                      <a:pt x="1169" y="166"/>
                    </a:lnTo>
                    <a:lnTo>
                      <a:pt x="1164" y="169"/>
                    </a:lnTo>
                    <a:lnTo>
                      <a:pt x="1165" y="174"/>
                    </a:lnTo>
                    <a:lnTo>
                      <a:pt x="1175" y="181"/>
                    </a:lnTo>
                    <a:lnTo>
                      <a:pt x="1189" y="199"/>
                    </a:lnTo>
                    <a:lnTo>
                      <a:pt x="1199" y="207"/>
                    </a:lnTo>
                    <a:lnTo>
                      <a:pt x="1199" y="212"/>
                    </a:lnTo>
                    <a:lnTo>
                      <a:pt x="1197" y="215"/>
                    </a:lnTo>
                    <a:lnTo>
                      <a:pt x="1197" y="220"/>
                    </a:lnTo>
                    <a:lnTo>
                      <a:pt x="1209" y="225"/>
                    </a:lnTo>
                    <a:lnTo>
                      <a:pt x="1212" y="229"/>
                    </a:lnTo>
                    <a:lnTo>
                      <a:pt x="1217" y="242"/>
                    </a:lnTo>
                    <a:lnTo>
                      <a:pt x="1228" y="247"/>
                    </a:lnTo>
                    <a:lnTo>
                      <a:pt x="1233" y="251"/>
                    </a:lnTo>
                    <a:lnTo>
                      <a:pt x="1232" y="255"/>
                    </a:lnTo>
                    <a:lnTo>
                      <a:pt x="1240" y="271"/>
                    </a:lnTo>
                    <a:lnTo>
                      <a:pt x="1250" y="272"/>
                    </a:lnTo>
                    <a:lnTo>
                      <a:pt x="1257" y="279"/>
                    </a:lnTo>
                    <a:lnTo>
                      <a:pt x="1259" y="274"/>
                    </a:lnTo>
                    <a:lnTo>
                      <a:pt x="1266" y="284"/>
                    </a:lnTo>
                    <a:lnTo>
                      <a:pt x="1271" y="284"/>
                    </a:lnTo>
                    <a:lnTo>
                      <a:pt x="1271" y="288"/>
                    </a:lnTo>
                    <a:lnTo>
                      <a:pt x="1268" y="289"/>
                    </a:lnTo>
                    <a:lnTo>
                      <a:pt x="1270" y="292"/>
                    </a:lnTo>
                    <a:lnTo>
                      <a:pt x="1280" y="292"/>
                    </a:lnTo>
                    <a:lnTo>
                      <a:pt x="1286" y="296"/>
                    </a:lnTo>
                    <a:lnTo>
                      <a:pt x="1286" y="290"/>
                    </a:lnTo>
                    <a:lnTo>
                      <a:pt x="1290" y="295"/>
                    </a:lnTo>
                    <a:lnTo>
                      <a:pt x="1298" y="290"/>
                    </a:lnTo>
                    <a:lnTo>
                      <a:pt x="1302" y="293"/>
                    </a:lnTo>
                    <a:lnTo>
                      <a:pt x="1252" y="350"/>
                    </a:lnTo>
                    <a:lnTo>
                      <a:pt x="1243" y="362"/>
                    </a:lnTo>
                    <a:lnTo>
                      <a:pt x="1234" y="365"/>
                    </a:lnTo>
                    <a:lnTo>
                      <a:pt x="1211" y="380"/>
                    </a:lnTo>
                    <a:lnTo>
                      <a:pt x="1207" y="383"/>
                    </a:lnTo>
                    <a:lnTo>
                      <a:pt x="1184" y="405"/>
                    </a:lnTo>
                    <a:lnTo>
                      <a:pt x="1184" y="408"/>
                    </a:lnTo>
                    <a:lnTo>
                      <a:pt x="1187" y="411"/>
                    </a:lnTo>
                    <a:lnTo>
                      <a:pt x="1186" y="415"/>
                    </a:lnTo>
                    <a:lnTo>
                      <a:pt x="1186" y="422"/>
                    </a:lnTo>
                    <a:lnTo>
                      <a:pt x="1172" y="430"/>
                    </a:lnTo>
                    <a:lnTo>
                      <a:pt x="1162" y="438"/>
                    </a:lnTo>
                    <a:lnTo>
                      <a:pt x="1165" y="447"/>
                    </a:lnTo>
                    <a:lnTo>
                      <a:pt x="1164" y="456"/>
                    </a:lnTo>
                    <a:lnTo>
                      <a:pt x="1152" y="464"/>
                    </a:lnTo>
                    <a:lnTo>
                      <a:pt x="1135" y="468"/>
                    </a:lnTo>
                    <a:lnTo>
                      <a:pt x="1131" y="470"/>
                    </a:lnTo>
                    <a:lnTo>
                      <a:pt x="1123" y="488"/>
                    </a:lnTo>
                    <a:lnTo>
                      <a:pt x="1124" y="493"/>
                    </a:lnTo>
                    <a:lnTo>
                      <a:pt x="1122" y="497"/>
                    </a:lnTo>
                    <a:lnTo>
                      <a:pt x="1112" y="499"/>
                    </a:lnTo>
                    <a:lnTo>
                      <a:pt x="1092" y="507"/>
                    </a:lnTo>
                    <a:lnTo>
                      <a:pt x="1081" y="514"/>
                    </a:lnTo>
                    <a:lnTo>
                      <a:pt x="1078" y="518"/>
                    </a:lnTo>
                    <a:lnTo>
                      <a:pt x="1069" y="521"/>
                    </a:lnTo>
                    <a:lnTo>
                      <a:pt x="1056" y="523"/>
                    </a:lnTo>
                    <a:lnTo>
                      <a:pt x="1038" y="536"/>
                    </a:lnTo>
                    <a:lnTo>
                      <a:pt x="1033" y="541"/>
                    </a:lnTo>
                    <a:lnTo>
                      <a:pt x="1030" y="544"/>
                    </a:lnTo>
                    <a:lnTo>
                      <a:pt x="987" y="547"/>
                    </a:lnTo>
                    <a:lnTo>
                      <a:pt x="976" y="549"/>
                    </a:lnTo>
                    <a:lnTo>
                      <a:pt x="932" y="553"/>
                    </a:lnTo>
                    <a:lnTo>
                      <a:pt x="840" y="562"/>
                    </a:lnTo>
                    <a:lnTo>
                      <a:pt x="837" y="562"/>
                    </a:lnTo>
                    <a:lnTo>
                      <a:pt x="801" y="564"/>
                    </a:lnTo>
                    <a:lnTo>
                      <a:pt x="753" y="568"/>
                    </a:lnTo>
                    <a:lnTo>
                      <a:pt x="748" y="568"/>
                    </a:lnTo>
                    <a:lnTo>
                      <a:pt x="725" y="573"/>
                    </a:lnTo>
                    <a:lnTo>
                      <a:pt x="663" y="577"/>
                    </a:lnTo>
                    <a:lnTo>
                      <a:pt x="629" y="580"/>
                    </a:lnTo>
                    <a:lnTo>
                      <a:pt x="590" y="582"/>
                    </a:lnTo>
                    <a:lnTo>
                      <a:pt x="552" y="584"/>
                    </a:lnTo>
                    <a:lnTo>
                      <a:pt x="536" y="584"/>
                    </a:lnTo>
                    <a:close/>
                    <a:moveTo>
                      <a:pt x="7" y="664"/>
                    </a:moveTo>
                    <a:lnTo>
                      <a:pt x="1" y="660"/>
                    </a:lnTo>
                    <a:lnTo>
                      <a:pt x="0" y="656"/>
                    </a:lnTo>
                    <a:lnTo>
                      <a:pt x="2" y="651"/>
                    </a:lnTo>
                    <a:lnTo>
                      <a:pt x="7" y="650"/>
                    </a:lnTo>
                    <a:lnTo>
                      <a:pt x="12" y="650"/>
                    </a:lnTo>
                    <a:lnTo>
                      <a:pt x="15" y="652"/>
                    </a:lnTo>
                    <a:lnTo>
                      <a:pt x="17" y="658"/>
                    </a:lnTo>
                    <a:lnTo>
                      <a:pt x="16" y="663"/>
                    </a:lnTo>
                    <a:lnTo>
                      <a:pt x="17" y="664"/>
                    </a:lnTo>
                    <a:lnTo>
                      <a:pt x="7" y="664"/>
                    </a:lnTo>
                    <a:close/>
                  </a:path>
                </a:pathLst>
              </a:custGeom>
              <a:solidFill>
                <a:schemeClr val="bg1"/>
              </a:solidFill>
              <a:ln w="4826">
                <a:solidFill>
                  <a:srgbClr val="6E6E6E"/>
                </a:solidFill>
                <a:prstDash val="solid"/>
                <a:round/>
                <a:headEnd/>
                <a:tailEnd/>
              </a:ln>
            </p:spPr>
            <p:txBody>
              <a:bodyPr/>
              <a:lstStyle/>
              <a:p>
                <a:endParaRPr lang="en-US"/>
              </a:p>
            </p:txBody>
          </p:sp>
          <p:sp>
            <p:nvSpPr>
              <p:cNvPr id="39" name="Freeform 35">
                <a:extLst>
                  <a:ext uri="{FF2B5EF4-FFF2-40B4-BE49-F238E27FC236}">
                    <a16:creationId xmlns:a16="http://schemas.microsoft.com/office/drawing/2014/main" id="{DB550CAF-9296-40C8-8617-7B3CBB367178}"/>
                  </a:ext>
                </a:extLst>
              </p:cNvPr>
              <p:cNvSpPr>
                <a:spLocks/>
              </p:cNvSpPr>
              <p:nvPr/>
            </p:nvSpPr>
            <p:spPr bwMode="auto">
              <a:xfrm>
                <a:off x="3802063" y="3898900"/>
                <a:ext cx="1031875" cy="557213"/>
              </a:xfrm>
              <a:custGeom>
                <a:avLst/>
                <a:gdLst>
                  <a:gd name="T0" fmla="*/ 921544 w 1300"/>
                  <a:gd name="T1" fmla="*/ 557213 h 701"/>
                  <a:gd name="T2" fmla="*/ 869950 w 1300"/>
                  <a:gd name="T3" fmla="*/ 557213 h 701"/>
                  <a:gd name="T4" fmla="*/ 838994 w 1300"/>
                  <a:gd name="T5" fmla="*/ 557213 h 701"/>
                  <a:gd name="T6" fmla="*/ 735013 w 1300"/>
                  <a:gd name="T7" fmla="*/ 557213 h 701"/>
                  <a:gd name="T8" fmla="*/ 635794 w 1300"/>
                  <a:gd name="T9" fmla="*/ 556418 h 701"/>
                  <a:gd name="T10" fmla="*/ 546894 w 1300"/>
                  <a:gd name="T11" fmla="*/ 554828 h 701"/>
                  <a:gd name="T12" fmla="*/ 485775 w 1300"/>
                  <a:gd name="T13" fmla="*/ 553239 h 701"/>
                  <a:gd name="T14" fmla="*/ 361156 w 1300"/>
                  <a:gd name="T15" fmla="*/ 550059 h 701"/>
                  <a:gd name="T16" fmla="*/ 282575 w 1300"/>
                  <a:gd name="T17" fmla="*/ 546085 h 701"/>
                  <a:gd name="T18" fmla="*/ 194469 w 1300"/>
                  <a:gd name="T19" fmla="*/ 542110 h 701"/>
                  <a:gd name="T20" fmla="*/ 133350 w 1300"/>
                  <a:gd name="T21" fmla="*/ 538931 h 701"/>
                  <a:gd name="T22" fmla="*/ 1588 w 1300"/>
                  <a:gd name="T23" fmla="*/ 532572 h 701"/>
                  <a:gd name="T24" fmla="*/ 3175 w 1300"/>
                  <a:gd name="T25" fmla="*/ 461827 h 701"/>
                  <a:gd name="T26" fmla="*/ 7144 w 1300"/>
                  <a:gd name="T27" fmla="*/ 400621 h 701"/>
                  <a:gd name="T28" fmla="*/ 12700 w 1300"/>
                  <a:gd name="T29" fmla="*/ 307620 h 701"/>
                  <a:gd name="T30" fmla="*/ 17463 w 1300"/>
                  <a:gd name="T31" fmla="*/ 231311 h 701"/>
                  <a:gd name="T32" fmla="*/ 21431 w 1300"/>
                  <a:gd name="T33" fmla="*/ 154207 h 701"/>
                  <a:gd name="T34" fmla="*/ 26988 w 1300"/>
                  <a:gd name="T35" fmla="*/ 76309 h 701"/>
                  <a:gd name="T36" fmla="*/ 116681 w 1300"/>
                  <a:gd name="T37" fmla="*/ 4769 h 701"/>
                  <a:gd name="T38" fmla="*/ 204788 w 1300"/>
                  <a:gd name="T39" fmla="*/ 9539 h 701"/>
                  <a:gd name="T40" fmla="*/ 279400 w 1300"/>
                  <a:gd name="T41" fmla="*/ 13513 h 701"/>
                  <a:gd name="T42" fmla="*/ 354806 w 1300"/>
                  <a:gd name="T43" fmla="*/ 15898 h 701"/>
                  <a:gd name="T44" fmla="*/ 429419 w 1300"/>
                  <a:gd name="T45" fmla="*/ 19872 h 701"/>
                  <a:gd name="T46" fmla="*/ 504825 w 1300"/>
                  <a:gd name="T47" fmla="*/ 21462 h 701"/>
                  <a:gd name="T48" fmla="*/ 581819 w 1300"/>
                  <a:gd name="T49" fmla="*/ 23052 h 701"/>
                  <a:gd name="T50" fmla="*/ 657225 w 1300"/>
                  <a:gd name="T51" fmla="*/ 25436 h 701"/>
                  <a:gd name="T52" fmla="*/ 732631 w 1300"/>
                  <a:gd name="T53" fmla="*/ 26231 h 701"/>
                  <a:gd name="T54" fmla="*/ 807244 w 1300"/>
                  <a:gd name="T55" fmla="*/ 27026 h 701"/>
                  <a:gd name="T56" fmla="*/ 869156 w 1300"/>
                  <a:gd name="T57" fmla="*/ 27026 h 701"/>
                  <a:gd name="T58" fmla="*/ 931863 w 1300"/>
                  <a:gd name="T59" fmla="*/ 25436 h 701"/>
                  <a:gd name="T60" fmla="*/ 945356 w 1300"/>
                  <a:gd name="T61" fmla="*/ 35770 h 701"/>
                  <a:gd name="T62" fmla="*/ 953294 w 1300"/>
                  <a:gd name="T63" fmla="*/ 41334 h 701"/>
                  <a:gd name="T64" fmla="*/ 965200 w 1300"/>
                  <a:gd name="T65" fmla="*/ 49283 h 701"/>
                  <a:gd name="T66" fmla="*/ 970756 w 1300"/>
                  <a:gd name="T67" fmla="*/ 43719 h 701"/>
                  <a:gd name="T68" fmla="*/ 981075 w 1300"/>
                  <a:gd name="T69" fmla="*/ 43719 h 701"/>
                  <a:gd name="T70" fmla="*/ 984250 w 1300"/>
                  <a:gd name="T71" fmla="*/ 54052 h 701"/>
                  <a:gd name="T72" fmla="*/ 989013 w 1300"/>
                  <a:gd name="T73" fmla="*/ 57232 h 701"/>
                  <a:gd name="T74" fmla="*/ 981869 w 1300"/>
                  <a:gd name="T75" fmla="*/ 63591 h 701"/>
                  <a:gd name="T76" fmla="*/ 984250 w 1300"/>
                  <a:gd name="T77" fmla="*/ 68360 h 701"/>
                  <a:gd name="T78" fmla="*/ 991394 w 1300"/>
                  <a:gd name="T79" fmla="*/ 68360 h 701"/>
                  <a:gd name="T80" fmla="*/ 986631 w 1300"/>
                  <a:gd name="T81" fmla="*/ 73924 h 701"/>
                  <a:gd name="T82" fmla="*/ 980281 w 1300"/>
                  <a:gd name="T83" fmla="*/ 71539 h 701"/>
                  <a:gd name="T84" fmla="*/ 977106 w 1300"/>
                  <a:gd name="T85" fmla="*/ 81078 h 701"/>
                  <a:gd name="T86" fmla="*/ 966788 w 1300"/>
                  <a:gd name="T87" fmla="*/ 91412 h 701"/>
                  <a:gd name="T88" fmla="*/ 959644 w 1300"/>
                  <a:gd name="T89" fmla="*/ 103335 h 701"/>
                  <a:gd name="T90" fmla="*/ 967581 w 1300"/>
                  <a:gd name="T91" fmla="*/ 116848 h 701"/>
                  <a:gd name="T92" fmla="*/ 975519 w 1300"/>
                  <a:gd name="T93" fmla="*/ 124002 h 701"/>
                  <a:gd name="T94" fmla="*/ 984250 w 1300"/>
                  <a:gd name="T95" fmla="*/ 134335 h 701"/>
                  <a:gd name="T96" fmla="*/ 986631 w 1300"/>
                  <a:gd name="T97" fmla="*/ 141489 h 701"/>
                  <a:gd name="T98" fmla="*/ 990600 w 1300"/>
                  <a:gd name="T99" fmla="*/ 151823 h 701"/>
                  <a:gd name="T100" fmla="*/ 998538 w 1300"/>
                  <a:gd name="T101" fmla="*/ 164541 h 701"/>
                  <a:gd name="T102" fmla="*/ 1011238 w 1300"/>
                  <a:gd name="T103" fmla="*/ 171695 h 701"/>
                  <a:gd name="T104" fmla="*/ 1022350 w 1300"/>
                  <a:gd name="T105" fmla="*/ 173284 h 701"/>
                  <a:gd name="T106" fmla="*/ 1028700 w 1300"/>
                  <a:gd name="T107" fmla="*/ 176464 h 701"/>
                  <a:gd name="T108" fmla="*/ 1027906 w 1300"/>
                  <a:gd name="T109" fmla="*/ 193951 h 701"/>
                  <a:gd name="T110" fmla="*/ 1027906 w 1300"/>
                  <a:gd name="T111" fmla="*/ 248004 h 701"/>
                  <a:gd name="T112" fmla="*/ 1027906 w 1300"/>
                  <a:gd name="T113" fmla="*/ 309209 h 701"/>
                  <a:gd name="T114" fmla="*/ 1029494 w 1300"/>
                  <a:gd name="T115" fmla="*/ 373595 h 701"/>
                  <a:gd name="T116" fmla="*/ 1029494 w 1300"/>
                  <a:gd name="T117" fmla="*/ 441160 h 701"/>
                  <a:gd name="T118" fmla="*/ 1031081 w 1300"/>
                  <a:gd name="T119" fmla="*/ 497597 h 701"/>
                  <a:gd name="T120" fmla="*/ 1031875 w 1300"/>
                  <a:gd name="T121" fmla="*/ 556418 h 701"/>
                  <a:gd name="T122" fmla="*/ 968375 w 1300"/>
                  <a:gd name="T123" fmla="*/ 556418 h 7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00"/>
                  <a:gd name="T187" fmla="*/ 0 h 701"/>
                  <a:gd name="T188" fmla="*/ 1300 w 1300"/>
                  <a:gd name="T189" fmla="*/ 701 h 7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00" h="701">
                    <a:moveTo>
                      <a:pt x="1220" y="700"/>
                    </a:moveTo>
                    <a:lnTo>
                      <a:pt x="1161" y="701"/>
                    </a:lnTo>
                    <a:lnTo>
                      <a:pt x="1141" y="701"/>
                    </a:lnTo>
                    <a:lnTo>
                      <a:pt x="1096" y="701"/>
                    </a:lnTo>
                    <a:lnTo>
                      <a:pt x="1065" y="701"/>
                    </a:lnTo>
                    <a:lnTo>
                      <a:pt x="1057" y="701"/>
                    </a:lnTo>
                    <a:lnTo>
                      <a:pt x="967" y="701"/>
                    </a:lnTo>
                    <a:lnTo>
                      <a:pt x="926" y="701"/>
                    </a:lnTo>
                    <a:lnTo>
                      <a:pt x="858" y="700"/>
                    </a:lnTo>
                    <a:lnTo>
                      <a:pt x="801" y="700"/>
                    </a:lnTo>
                    <a:lnTo>
                      <a:pt x="741" y="699"/>
                    </a:lnTo>
                    <a:lnTo>
                      <a:pt x="689" y="698"/>
                    </a:lnTo>
                    <a:lnTo>
                      <a:pt x="646" y="697"/>
                    </a:lnTo>
                    <a:lnTo>
                      <a:pt x="612" y="696"/>
                    </a:lnTo>
                    <a:lnTo>
                      <a:pt x="532" y="693"/>
                    </a:lnTo>
                    <a:lnTo>
                      <a:pt x="455" y="692"/>
                    </a:lnTo>
                    <a:lnTo>
                      <a:pt x="437" y="691"/>
                    </a:lnTo>
                    <a:lnTo>
                      <a:pt x="356" y="687"/>
                    </a:lnTo>
                    <a:lnTo>
                      <a:pt x="341" y="686"/>
                    </a:lnTo>
                    <a:lnTo>
                      <a:pt x="245" y="682"/>
                    </a:lnTo>
                    <a:lnTo>
                      <a:pt x="190" y="679"/>
                    </a:lnTo>
                    <a:lnTo>
                      <a:pt x="168" y="678"/>
                    </a:lnTo>
                    <a:lnTo>
                      <a:pt x="84" y="674"/>
                    </a:lnTo>
                    <a:lnTo>
                      <a:pt x="2" y="670"/>
                    </a:lnTo>
                    <a:lnTo>
                      <a:pt x="0" y="670"/>
                    </a:lnTo>
                    <a:lnTo>
                      <a:pt x="4" y="581"/>
                    </a:lnTo>
                    <a:lnTo>
                      <a:pt x="8" y="525"/>
                    </a:lnTo>
                    <a:lnTo>
                      <a:pt x="9" y="504"/>
                    </a:lnTo>
                    <a:lnTo>
                      <a:pt x="16" y="389"/>
                    </a:lnTo>
                    <a:lnTo>
                      <a:pt x="16" y="387"/>
                    </a:lnTo>
                    <a:lnTo>
                      <a:pt x="21" y="308"/>
                    </a:lnTo>
                    <a:lnTo>
                      <a:pt x="22" y="291"/>
                    </a:lnTo>
                    <a:lnTo>
                      <a:pt x="26" y="215"/>
                    </a:lnTo>
                    <a:lnTo>
                      <a:pt x="27" y="194"/>
                    </a:lnTo>
                    <a:lnTo>
                      <a:pt x="34" y="97"/>
                    </a:lnTo>
                    <a:lnTo>
                      <a:pt x="34" y="96"/>
                    </a:lnTo>
                    <a:lnTo>
                      <a:pt x="40" y="0"/>
                    </a:lnTo>
                    <a:lnTo>
                      <a:pt x="147" y="6"/>
                    </a:lnTo>
                    <a:lnTo>
                      <a:pt x="162" y="7"/>
                    </a:lnTo>
                    <a:lnTo>
                      <a:pt x="258" y="12"/>
                    </a:lnTo>
                    <a:lnTo>
                      <a:pt x="261" y="13"/>
                    </a:lnTo>
                    <a:lnTo>
                      <a:pt x="352" y="17"/>
                    </a:lnTo>
                    <a:lnTo>
                      <a:pt x="354" y="17"/>
                    </a:lnTo>
                    <a:lnTo>
                      <a:pt x="447" y="20"/>
                    </a:lnTo>
                    <a:lnTo>
                      <a:pt x="523" y="23"/>
                    </a:lnTo>
                    <a:lnTo>
                      <a:pt x="541" y="25"/>
                    </a:lnTo>
                    <a:lnTo>
                      <a:pt x="600" y="26"/>
                    </a:lnTo>
                    <a:lnTo>
                      <a:pt x="636" y="27"/>
                    </a:lnTo>
                    <a:lnTo>
                      <a:pt x="676" y="28"/>
                    </a:lnTo>
                    <a:lnTo>
                      <a:pt x="733" y="29"/>
                    </a:lnTo>
                    <a:lnTo>
                      <a:pt x="752" y="29"/>
                    </a:lnTo>
                    <a:lnTo>
                      <a:pt x="828" y="32"/>
                    </a:lnTo>
                    <a:lnTo>
                      <a:pt x="904" y="33"/>
                    </a:lnTo>
                    <a:lnTo>
                      <a:pt x="923" y="33"/>
                    </a:lnTo>
                    <a:lnTo>
                      <a:pt x="982" y="34"/>
                    </a:lnTo>
                    <a:lnTo>
                      <a:pt x="1017" y="34"/>
                    </a:lnTo>
                    <a:lnTo>
                      <a:pt x="1058" y="34"/>
                    </a:lnTo>
                    <a:lnTo>
                      <a:pt x="1095" y="34"/>
                    </a:lnTo>
                    <a:lnTo>
                      <a:pt x="1171" y="34"/>
                    </a:lnTo>
                    <a:lnTo>
                      <a:pt x="1174" y="32"/>
                    </a:lnTo>
                    <a:lnTo>
                      <a:pt x="1186" y="44"/>
                    </a:lnTo>
                    <a:lnTo>
                      <a:pt x="1191" y="45"/>
                    </a:lnTo>
                    <a:lnTo>
                      <a:pt x="1194" y="52"/>
                    </a:lnTo>
                    <a:lnTo>
                      <a:pt x="1201" y="52"/>
                    </a:lnTo>
                    <a:lnTo>
                      <a:pt x="1210" y="60"/>
                    </a:lnTo>
                    <a:lnTo>
                      <a:pt x="1216" y="62"/>
                    </a:lnTo>
                    <a:lnTo>
                      <a:pt x="1220" y="59"/>
                    </a:lnTo>
                    <a:lnTo>
                      <a:pt x="1223" y="55"/>
                    </a:lnTo>
                    <a:lnTo>
                      <a:pt x="1232" y="53"/>
                    </a:lnTo>
                    <a:lnTo>
                      <a:pt x="1236" y="55"/>
                    </a:lnTo>
                    <a:lnTo>
                      <a:pt x="1237" y="65"/>
                    </a:lnTo>
                    <a:lnTo>
                      <a:pt x="1240" y="68"/>
                    </a:lnTo>
                    <a:lnTo>
                      <a:pt x="1243" y="70"/>
                    </a:lnTo>
                    <a:lnTo>
                      <a:pt x="1246" y="72"/>
                    </a:lnTo>
                    <a:lnTo>
                      <a:pt x="1243" y="78"/>
                    </a:lnTo>
                    <a:lnTo>
                      <a:pt x="1237" y="80"/>
                    </a:lnTo>
                    <a:lnTo>
                      <a:pt x="1237" y="81"/>
                    </a:lnTo>
                    <a:lnTo>
                      <a:pt x="1240" y="86"/>
                    </a:lnTo>
                    <a:lnTo>
                      <a:pt x="1248" y="85"/>
                    </a:lnTo>
                    <a:lnTo>
                      <a:pt x="1249" y="86"/>
                    </a:lnTo>
                    <a:lnTo>
                      <a:pt x="1248" y="89"/>
                    </a:lnTo>
                    <a:lnTo>
                      <a:pt x="1243" y="93"/>
                    </a:lnTo>
                    <a:lnTo>
                      <a:pt x="1239" y="93"/>
                    </a:lnTo>
                    <a:lnTo>
                      <a:pt x="1235" y="90"/>
                    </a:lnTo>
                    <a:lnTo>
                      <a:pt x="1233" y="91"/>
                    </a:lnTo>
                    <a:lnTo>
                      <a:pt x="1231" y="102"/>
                    </a:lnTo>
                    <a:lnTo>
                      <a:pt x="1223" y="106"/>
                    </a:lnTo>
                    <a:lnTo>
                      <a:pt x="1218" y="115"/>
                    </a:lnTo>
                    <a:lnTo>
                      <a:pt x="1218" y="124"/>
                    </a:lnTo>
                    <a:lnTo>
                      <a:pt x="1209" y="130"/>
                    </a:lnTo>
                    <a:lnTo>
                      <a:pt x="1210" y="135"/>
                    </a:lnTo>
                    <a:lnTo>
                      <a:pt x="1219" y="147"/>
                    </a:lnTo>
                    <a:lnTo>
                      <a:pt x="1220" y="151"/>
                    </a:lnTo>
                    <a:lnTo>
                      <a:pt x="1229" y="156"/>
                    </a:lnTo>
                    <a:lnTo>
                      <a:pt x="1234" y="163"/>
                    </a:lnTo>
                    <a:lnTo>
                      <a:pt x="1240" y="169"/>
                    </a:lnTo>
                    <a:lnTo>
                      <a:pt x="1244" y="170"/>
                    </a:lnTo>
                    <a:lnTo>
                      <a:pt x="1243" y="178"/>
                    </a:lnTo>
                    <a:lnTo>
                      <a:pt x="1243" y="183"/>
                    </a:lnTo>
                    <a:lnTo>
                      <a:pt x="1248" y="191"/>
                    </a:lnTo>
                    <a:lnTo>
                      <a:pt x="1256" y="195"/>
                    </a:lnTo>
                    <a:lnTo>
                      <a:pt x="1258" y="207"/>
                    </a:lnTo>
                    <a:lnTo>
                      <a:pt x="1264" y="210"/>
                    </a:lnTo>
                    <a:lnTo>
                      <a:pt x="1274" y="216"/>
                    </a:lnTo>
                    <a:lnTo>
                      <a:pt x="1284" y="215"/>
                    </a:lnTo>
                    <a:lnTo>
                      <a:pt x="1288" y="218"/>
                    </a:lnTo>
                    <a:lnTo>
                      <a:pt x="1294" y="219"/>
                    </a:lnTo>
                    <a:lnTo>
                      <a:pt x="1296" y="222"/>
                    </a:lnTo>
                    <a:lnTo>
                      <a:pt x="1295" y="229"/>
                    </a:lnTo>
                    <a:lnTo>
                      <a:pt x="1295" y="244"/>
                    </a:lnTo>
                    <a:lnTo>
                      <a:pt x="1295" y="290"/>
                    </a:lnTo>
                    <a:lnTo>
                      <a:pt x="1295" y="312"/>
                    </a:lnTo>
                    <a:lnTo>
                      <a:pt x="1295" y="372"/>
                    </a:lnTo>
                    <a:lnTo>
                      <a:pt x="1295" y="389"/>
                    </a:lnTo>
                    <a:lnTo>
                      <a:pt x="1297" y="464"/>
                    </a:lnTo>
                    <a:lnTo>
                      <a:pt x="1297" y="470"/>
                    </a:lnTo>
                    <a:lnTo>
                      <a:pt x="1297" y="548"/>
                    </a:lnTo>
                    <a:lnTo>
                      <a:pt x="1297" y="555"/>
                    </a:lnTo>
                    <a:lnTo>
                      <a:pt x="1299" y="619"/>
                    </a:lnTo>
                    <a:lnTo>
                      <a:pt x="1299" y="626"/>
                    </a:lnTo>
                    <a:lnTo>
                      <a:pt x="1300" y="686"/>
                    </a:lnTo>
                    <a:lnTo>
                      <a:pt x="1300" y="700"/>
                    </a:lnTo>
                    <a:lnTo>
                      <a:pt x="1227" y="700"/>
                    </a:lnTo>
                    <a:lnTo>
                      <a:pt x="1220" y="700"/>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36">
                <a:extLst>
                  <a:ext uri="{FF2B5EF4-FFF2-40B4-BE49-F238E27FC236}">
                    <a16:creationId xmlns:a16="http://schemas.microsoft.com/office/drawing/2014/main" id="{8094584C-C4EE-4753-B7DA-8E406D4A1A20}"/>
                  </a:ext>
                </a:extLst>
              </p:cNvPr>
              <p:cNvSpPr>
                <a:spLocks noEditPoints="1"/>
              </p:cNvSpPr>
              <p:nvPr/>
            </p:nvSpPr>
            <p:spPr bwMode="auto">
              <a:xfrm>
                <a:off x="6362700" y="3800475"/>
                <a:ext cx="1106488" cy="614363"/>
              </a:xfrm>
              <a:custGeom>
                <a:avLst/>
                <a:gdLst>
                  <a:gd name="T0" fmla="*/ 449734 w 1395"/>
                  <a:gd name="T1" fmla="*/ 555701 h 775"/>
                  <a:gd name="T2" fmla="*/ 255404 w 1395"/>
                  <a:gd name="T3" fmla="*/ 575519 h 775"/>
                  <a:gd name="T4" fmla="*/ 114218 w 1395"/>
                  <a:gd name="T5" fmla="*/ 599301 h 775"/>
                  <a:gd name="T6" fmla="*/ 3966 w 1395"/>
                  <a:gd name="T7" fmla="*/ 610399 h 775"/>
                  <a:gd name="T8" fmla="*/ 70593 w 1395"/>
                  <a:gd name="T9" fmla="*/ 579483 h 775"/>
                  <a:gd name="T10" fmla="*/ 104700 w 1395"/>
                  <a:gd name="T11" fmla="*/ 539847 h 775"/>
                  <a:gd name="T12" fmla="*/ 119770 w 1395"/>
                  <a:gd name="T13" fmla="*/ 506552 h 775"/>
                  <a:gd name="T14" fmla="*/ 218125 w 1395"/>
                  <a:gd name="T15" fmla="*/ 420938 h 775"/>
                  <a:gd name="T16" fmla="*/ 231609 w 1395"/>
                  <a:gd name="T17" fmla="*/ 451061 h 775"/>
                  <a:gd name="T18" fmla="*/ 256198 w 1395"/>
                  <a:gd name="T19" fmla="*/ 464538 h 775"/>
                  <a:gd name="T20" fmla="*/ 297443 w 1395"/>
                  <a:gd name="T21" fmla="*/ 443927 h 775"/>
                  <a:gd name="T22" fmla="*/ 353759 w 1395"/>
                  <a:gd name="T23" fmla="*/ 437585 h 775"/>
                  <a:gd name="T24" fmla="*/ 375175 w 1395"/>
                  <a:gd name="T25" fmla="*/ 413803 h 775"/>
                  <a:gd name="T26" fmla="*/ 388659 w 1395"/>
                  <a:gd name="T27" fmla="*/ 415389 h 775"/>
                  <a:gd name="T28" fmla="*/ 425145 w 1395"/>
                  <a:gd name="T29" fmla="*/ 401120 h 775"/>
                  <a:gd name="T30" fmla="*/ 436250 w 1395"/>
                  <a:gd name="T31" fmla="*/ 382094 h 775"/>
                  <a:gd name="T32" fmla="*/ 436250 w 1395"/>
                  <a:gd name="T33" fmla="*/ 357520 h 775"/>
                  <a:gd name="T34" fmla="*/ 447354 w 1395"/>
                  <a:gd name="T35" fmla="*/ 321847 h 775"/>
                  <a:gd name="T36" fmla="*/ 471150 w 1395"/>
                  <a:gd name="T37" fmla="*/ 280625 h 775"/>
                  <a:gd name="T38" fmla="*/ 487807 w 1395"/>
                  <a:gd name="T39" fmla="*/ 238611 h 775"/>
                  <a:gd name="T40" fmla="*/ 493359 w 1395"/>
                  <a:gd name="T41" fmla="*/ 198974 h 775"/>
                  <a:gd name="T42" fmla="*/ 551261 w 1395"/>
                  <a:gd name="T43" fmla="*/ 199767 h 775"/>
                  <a:gd name="T44" fmla="*/ 569504 w 1395"/>
                  <a:gd name="T45" fmla="*/ 133178 h 775"/>
                  <a:gd name="T46" fmla="*/ 608370 w 1395"/>
                  <a:gd name="T47" fmla="*/ 101469 h 775"/>
                  <a:gd name="T48" fmla="*/ 629786 w 1395"/>
                  <a:gd name="T49" fmla="*/ 82444 h 775"/>
                  <a:gd name="T50" fmla="*/ 641684 w 1395"/>
                  <a:gd name="T51" fmla="*/ 55491 h 775"/>
                  <a:gd name="T52" fmla="*/ 646443 w 1395"/>
                  <a:gd name="T53" fmla="*/ 18233 h 775"/>
                  <a:gd name="T54" fmla="*/ 721795 w 1395"/>
                  <a:gd name="T55" fmla="*/ 43600 h 775"/>
                  <a:gd name="T56" fmla="*/ 744004 w 1395"/>
                  <a:gd name="T57" fmla="*/ 8720 h 775"/>
                  <a:gd name="T58" fmla="*/ 763040 w 1395"/>
                  <a:gd name="T59" fmla="*/ 30916 h 775"/>
                  <a:gd name="T60" fmla="*/ 801906 w 1395"/>
                  <a:gd name="T61" fmla="*/ 46771 h 775"/>
                  <a:gd name="T62" fmla="*/ 836806 w 1395"/>
                  <a:gd name="T63" fmla="*/ 73724 h 775"/>
                  <a:gd name="T64" fmla="*/ 835220 w 1395"/>
                  <a:gd name="T65" fmla="*/ 98298 h 775"/>
                  <a:gd name="T66" fmla="*/ 811425 w 1395"/>
                  <a:gd name="T67" fmla="*/ 150618 h 775"/>
                  <a:gd name="T68" fmla="*/ 921677 w 1395"/>
                  <a:gd name="T69" fmla="*/ 185498 h 775"/>
                  <a:gd name="T70" fmla="*/ 977199 w 1395"/>
                  <a:gd name="T71" fmla="*/ 222756 h 775"/>
                  <a:gd name="T72" fmla="*/ 935954 w 1395"/>
                  <a:gd name="T73" fmla="*/ 245745 h 775"/>
                  <a:gd name="T74" fmla="*/ 980372 w 1395"/>
                  <a:gd name="T75" fmla="*/ 276662 h 775"/>
                  <a:gd name="T76" fmla="*/ 989890 w 1395"/>
                  <a:gd name="T77" fmla="*/ 313127 h 775"/>
                  <a:gd name="T78" fmla="*/ 979579 w 1395"/>
                  <a:gd name="T79" fmla="*/ 323432 h 775"/>
                  <a:gd name="T80" fmla="*/ 981165 w 1395"/>
                  <a:gd name="T81" fmla="*/ 348007 h 775"/>
                  <a:gd name="T82" fmla="*/ 1001788 w 1395"/>
                  <a:gd name="T83" fmla="*/ 367032 h 775"/>
                  <a:gd name="T84" fmla="*/ 953404 w 1395"/>
                  <a:gd name="T85" fmla="*/ 357520 h 775"/>
                  <a:gd name="T86" fmla="*/ 912952 w 1395"/>
                  <a:gd name="T87" fmla="*/ 331360 h 775"/>
                  <a:gd name="T88" fmla="*/ 946265 w 1395"/>
                  <a:gd name="T89" fmla="*/ 355934 h 775"/>
                  <a:gd name="T90" fmla="*/ 980372 w 1395"/>
                  <a:gd name="T91" fmla="*/ 390021 h 775"/>
                  <a:gd name="T92" fmla="*/ 1000995 w 1395"/>
                  <a:gd name="T93" fmla="*/ 396363 h 775"/>
                  <a:gd name="T94" fmla="*/ 1017652 w 1395"/>
                  <a:gd name="T95" fmla="*/ 379716 h 775"/>
                  <a:gd name="T96" fmla="*/ 1059690 w 1395"/>
                  <a:gd name="T97" fmla="*/ 409047 h 775"/>
                  <a:gd name="T98" fmla="*/ 991477 w 1395"/>
                  <a:gd name="T99" fmla="*/ 454232 h 775"/>
                  <a:gd name="T100" fmla="*/ 799527 w 1395"/>
                  <a:gd name="T101" fmla="*/ 492283 h 775"/>
                  <a:gd name="T102" fmla="*/ 1102522 w 1395"/>
                  <a:gd name="T103" fmla="*/ 163302 h 775"/>
                  <a:gd name="T104" fmla="*/ 1096970 w 1395"/>
                  <a:gd name="T105" fmla="*/ 184705 h 775"/>
                  <a:gd name="T106" fmla="*/ 1043827 w 1395"/>
                  <a:gd name="T107" fmla="*/ 233854 h 775"/>
                  <a:gd name="T108" fmla="*/ 1055724 w 1395"/>
                  <a:gd name="T109" fmla="*/ 179949 h 775"/>
                  <a:gd name="T110" fmla="*/ 1057311 w 1395"/>
                  <a:gd name="T111" fmla="*/ 267942 h 775"/>
                  <a:gd name="T112" fmla="*/ 1046999 w 1395"/>
                  <a:gd name="T113" fmla="*/ 336116 h 775"/>
                  <a:gd name="T114" fmla="*/ 1040654 w 1395"/>
                  <a:gd name="T115" fmla="*/ 263185 h 7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5"/>
                  <a:gd name="T175" fmla="*/ 0 h 775"/>
                  <a:gd name="T176" fmla="*/ 1395 w 1395"/>
                  <a:gd name="T177" fmla="*/ 775 h 7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5" h="775">
                    <a:moveTo>
                      <a:pt x="792" y="664"/>
                    </a:moveTo>
                    <a:lnTo>
                      <a:pt x="779" y="665"/>
                    </a:lnTo>
                    <a:lnTo>
                      <a:pt x="728" y="674"/>
                    </a:lnTo>
                    <a:lnTo>
                      <a:pt x="692" y="680"/>
                    </a:lnTo>
                    <a:lnTo>
                      <a:pt x="639" y="690"/>
                    </a:lnTo>
                    <a:lnTo>
                      <a:pt x="634" y="690"/>
                    </a:lnTo>
                    <a:lnTo>
                      <a:pt x="567" y="701"/>
                    </a:lnTo>
                    <a:lnTo>
                      <a:pt x="536" y="704"/>
                    </a:lnTo>
                    <a:lnTo>
                      <a:pt x="496" y="710"/>
                    </a:lnTo>
                    <a:lnTo>
                      <a:pt x="486" y="711"/>
                    </a:lnTo>
                    <a:lnTo>
                      <a:pt x="407" y="722"/>
                    </a:lnTo>
                    <a:lnTo>
                      <a:pt x="351" y="726"/>
                    </a:lnTo>
                    <a:lnTo>
                      <a:pt x="353" y="723"/>
                    </a:lnTo>
                    <a:lnTo>
                      <a:pt x="322" y="726"/>
                    </a:lnTo>
                    <a:lnTo>
                      <a:pt x="307" y="728"/>
                    </a:lnTo>
                    <a:lnTo>
                      <a:pt x="305" y="732"/>
                    </a:lnTo>
                    <a:lnTo>
                      <a:pt x="265" y="738"/>
                    </a:lnTo>
                    <a:lnTo>
                      <a:pt x="255" y="740"/>
                    </a:lnTo>
                    <a:lnTo>
                      <a:pt x="241" y="742"/>
                    </a:lnTo>
                    <a:lnTo>
                      <a:pt x="186" y="750"/>
                    </a:lnTo>
                    <a:lnTo>
                      <a:pt x="144" y="756"/>
                    </a:lnTo>
                    <a:lnTo>
                      <a:pt x="120" y="760"/>
                    </a:lnTo>
                    <a:lnTo>
                      <a:pt x="81" y="765"/>
                    </a:lnTo>
                    <a:lnTo>
                      <a:pt x="75" y="766"/>
                    </a:lnTo>
                    <a:lnTo>
                      <a:pt x="70" y="764"/>
                    </a:lnTo>
                    <a:lnTo>
                      <a:pt x="37" y="769"/>
                    </a:lnTo>
                    <a:lnTo>
                      <a:pt x="0" y="775"/>
                    </a:lnTo>
                    <a:lnTo>
                      <a:pt x="5" y="770"/>
                    </a:lnTo>
                    <a:lnTo>
                      <a:pt x="23" y="757"/>
                    </a:lnTo>
                    <a:lnTo>
                      <a:pt x="36" y="755"/>
                    </a:lnTo>
                    <a:lnTo>
                      <a:pt x="45" y="752"/>
                    </a:lnTo>
                    <a:lnTo>
                      <a:pt x="48" y="748"/>
                    </a:lnTo>
                    <a:lnTo>
                      <a:pt x="59" y="741"/>
                    </a:lnTo>
                    <a:lnTo>
                      <a:pt x="79" y="733"/>
                    </a:lnTo>
                    <a:lnTo>
                      <a:pt x="89" y="731"/>
                    </a:lnTo>
                    <a:lnTo>
                      <a:pt x="91" y="727"/>
                    </a:lnTo>
                    <a:lnTo>
                      <a:pt x="90" y="722"/>
                    </a:lnTo>
                    <a:lnTo>
                      <a:pt x="98" y="704"/>
                    </a:lnTo>
                    <a:lnTo>
                      <a:pt x="102" y="702"/>
                    </a:lnTo>
                    <a:lnTo>
                      <a:pt x="119" y="698"/>
                    </a:lnTo>
                    <a:lnTo>
                      <a:pt x="131" y="690"/>
                    </a:lnTo>
                    <a:lnTo>
                      <a:pt x="132" y="681"/>
                    </a:lnTo>
                    <a:lnTo>
                      <a:pt x="129" y="672"/>
                    </a:lnTo>
                    <a:lnTo>
                      <a:pt x="139" y="664"/>
                    </a:lnTo>
                    <a:lnTo>
                      <a:pt x="153" y="656"/>
                    </a:lnTo>
                    <a:lnTo>
                      <a:pt x="153" y="649"/>
                    </a:lnTo>
                    <a:lnTo>
                      <a:pt x="154" y="645"/>
                    </a:lnTo>
                    <a:lnTo>
                      <a:pt x="151" y="642"/>
                    </a:lnTo>
                    <a:lnTo>
                      <a:pt x="151" y="639"/>
                    </a:lnTo>
                    <a:lnTo>
                      <a:pt x="174" y="617"/>
                    </a:lnTo>
                    <a:lnTo>
                      <a:pt x="178" y="614"/>
                    </a:lnTo>
                    <a:lnTo>
                      <a:pt x="201" y="599"/>
                    </a:lnTo>
                    <a:lnTo>
                      <a:pt x="210" y="596"/>
                    </a:lnTo>
                    <a:lnTo>
                      <a:pt x="219" y="584"/>
                    </a:lnTo>
                    <a:lnTo>
                      <a:pt x="269" y="527"/>
                    </a:lnTo>
                    <a:lnTo>
                      <a:pt x="275" y="531"/>
                    </a:lnTo>
                    <a:lnTo>
                      <a:pt x="272" y="535"/>
                    </a:lnTo>
                    <a:lnTo>
                      <a:pt x="268" y="538"/>
                    </a:lnTo>
                    <a:lnTo>
                      <a:pt x="267" y="542"/>
                    </a:lnTo>
                    <a:lnTo>
                      <a:pt x="279" y="551"/>
                    </a:lnTo>
                    <a:lnTo>
                      <a:pt x="280" y="561"/>
                    </a:lnTo>
                    <a:lnTo>
                      <a:pt x="286" y="567"/>
                    </a:lnTo>
                    <a:lnTo>
                      <a:pt x="292" y="569"/>
                    </a:lnTo>
                    <a:lnTo>
                      <a:pt x="294" y="574"/>
                    </a:lnTo>
                    <a:lnTo>
                      <a:pt x="298" y="577"/>
                    </a:lnTo>
                    <a:lnTo>
                      <a:pt x="302" y="579"/>
                    </a:lnTo>
                    <a:lnTo>
                      <a:pt x="306" y="576"/>
                    </a:lnTo>
                    <a:lnTo>
                      <a:pt x="314" y="579"/>
                    </a:lnTo>
                    <a:lnTo>
                      <a:pt x="316" y="583"/>
                    </a:lnTo>
                    <a:lnTo>
                      <a:pt x="323" y="586"/>
                    </a:lnTo>
                    <a:lnTo>
                      <a:pt x="331" y="591"/>
                    </a:lnTo>
                    <a:lnTo>
                      <a:pt x="350" y="588"/>
                    </a:lnTo>
                    <a:lnTo>
                      <a:pt x="358" y="580"/>
                    </a:lnTo>
                    <a:lnTo>
                      <a:pt x="359" y="576"/>
                    </a:lnTo>
                    <a:lnTo>
                      <a:pt x="362" y="575"/>
                    </a:lnTo>
                    <a:lnTo>
                      <a:pt x="374" y="567"/>
                    </a:lnTo>
                    <a:lnTo>
                      <a:pt x="375" y="560"/>
                    </a:lnTo>
                    <a:lnTo>
                      <a:pt x="380" y="553"/>
                    </a:lnTo>
                    <a:lnTo>
                      <a:pt x="389" y="562"/>
                    </a:lnTo>
                    <a:lnTo>
                      <a:pt x="406" y="572"/>
                    </a:lnTo>
                    <a:lnTo>
                      <a:pt x="419" y="561"/>
                    </a:lnTo>
                    <a:lnTo>
                      <a:pt x="438" y="556"/>
                    </a:lnTo>
                    <a:lnTo>
                      <a:pt x="444" y="550"/>
                    </a:lnTo>
                    <a:lnTo>
                      <a:pt x="446" y="552"/>
                    </a:lnTo>
                    <a:lnTo>
                      <a:pt x="449" y="553"/>
                    </a:lnTo>
                    <a:lnTo>
                      <a:pt x="453" y="550"/>
                    </a:lnTo>
                    <a:lnTo>
                      <a:pt x="466" y="539"/>
                    </a:lnTo>
                    <a:lnTo>
                      <a:pt x="467" y="537"/>
                    </a:lnTo>
                    <a:lnTo>
                      <a:pt x="460" y="529"/>
                    </a:lnTo>
                    <a:lnTo>
                      <a:pt x="464" y="521"/>
                    </a:lnTo>
                    <a:lnTo>
                      <a:pt x="473" y="522"/>
                    </a:lnTo>
                    <a:lnTo>
                      <a:pt x="474" y="527"/>
                    </a:lnTo>
                    <a:lnTo>
                      <a:pt x="479" y="527"/>
                    </a:lnTo>
                    <a:lnTo>
                      <a:pt x="481" y="530"/>
                    </a:lnTo>
                    <a:lnTo>
                      <a:pt x="483" y="528"/>
                    </a:lnTo>
                    <a:lnTo>
                      <a:pt x="483" y="526"/>
                    </a:lnTo>
                    <a:lnTo>
                      <a:pt x="486" y="524"/>
                    </a:lnTo>
                    <a:lnTo>
                      <a:pt x="490" y="524"/>
                    </a:lnTo>
                    <a:lnTo>
                      <a:pt x="506" y="508"/>
                    </a:lnTo>
                    <a:lnTo>
                      <a:pt x="516" y="503"/>
                    </a:lnTo>
                    <a:lnTo>
                      <a:pt x="521" y="500"/>
                    </a:lnTo>
                    <a:lnTo>
                      <a:pt x="525" y="503"/>
                    </a:lnTo>
                    <a:lnTo>
                      <a:pt x="526" y="508"/>
                    </a:lnTo>
                    <a:lnTo>
                      <a:pt x="528" y="511"/>
                    </a:lnTo>
                    <a:lnTo>
                      <a:pt x="536" y="506"/>
                    </a:lnTo>
                    <a:lnTo>
                      <a:pt x="542" y="499"/>
                    </a:lnTo>
                    <a:lnTo>
                      <a:pt x="548" y="496"/>
                    </a:lnTo>
                    <a:lnTo>
                      <a:pt x="548" y="492"/>
                    </a:lnTo>
                    <a:lnTo>
                      <a:pt x="557" y="485"/>
                    </a:lnTo>
                    <a:lnTo>
                      <a:pt x="558" y="479"/>
                    </a:lnTo>
                    <a:lnTo>
                      <a:pt x="554" y="483"/>
                    </a:lnTo>
                    <a:lnTo>
                      <a:pt x="550" y="482"/>
                    </a:lnTo>
                    <a:lnTo>
                      <a:pt x="550" y="474"/>
                    </a:lnTo>
                    <a:lnTo>
                      <a:pt x="562" y="466"/>
                    </a:lnTo>
                    <a:lnTo>
                      <a:pt x="565" y="459"/>
                    </a:lnTo>
                    <a:lnTo>
                      <a:pt x="558" y="456"/>
                    </a:lnTo>
                    <a:lnTo>
                      <a:pt x="550" y="458"/>
                    </a:lnTo>
                    <a:lnTo>
                      <a:pt x="549" y="455"/>
                    </a:lnTo>
                    <a:lnTo>
                      <a:pt x="550" y="451"/>
                    </a:lnTo>
                    <a:lnTo>
                      <a:pt x="549" y="448"/>
                    </a:lnTo>
                    <a:lnTo>
                      <a:pt x="556" y="437"/>
                    </a:lnTo>
                    <a:lnTo>
                      <a:pt x="554" y="431"/>
                    </a:lnTo>
                    <a:lnTo>
                      <a:pt x="559" y="425"/>
                    </a:lnTo>
                    <a:lnTo>
                      <a:pt x="558" y="420"/>
                    </a:lnTo>
                    <a:lnTo>
                      <a:pt x="565" y="409"/>
                    </a:lnTo>
                    <a:lnTo>
                      <a:pt x="564" y="406"/>
                    </a:lnTo>
                    <a:lnTo>
                      <a:pt x="566" y="401"/>
                    </a:lnTo>
                    <a:lnTo>
                      <a:pt x="572" y="398"/>
                    </a:lnTo>
                    <a:lnTo>
                      <a:pt x="573" y="392"/>
                    </a:lnTo>
                    <a:lnTo>
                      <a:pt x="581" y="381"/>
                    </a:lnTo>
                    <a:lnTo>
                      <a:pt x="589" y="372"/>
                    </a:lnTo>
                    <a:lnTo>
                      <a:pt x="593" y="361"/>
                    </a:lnTo>
                    <a:lnTo>
                      <a:pt x="594" y="354"/>
                    </a:lnTo>
                    <a:lnTo>
                      <a:pt x="597" y="345"/>
                    </a:lnTo>
                    <a:lnTo>
                      <a:pt x="595" y="341"/>
                    </a:lnTo>
                    <a:lnTo>
                      <a:pt x="597" y="332"/>
                    </a:lnTo>
                    <a:lnTo>
                      <a:pt x="596" y="328"/>
                    </a:lnTo>
                    <a:lnTo>
                      <a:pt x="608" y="310"/>
                    </a:lnTo>
                    <a:lnTo>
                      <a:pt x="613" y="304"/>
                    </a:lnTo>
                    <a:lnTo>
                      <a:pt x="615" y="301"/>
                    </a:lnTo>
                    <a:lnTo>
                      <a:pt x="611" y="298"/>
                    </a:lnTo>
                    <a:lnTo>
                      <a:pt x="611" y="295"/>
                    </a:lnTo>
                    <a:lnTo>
                      <a:pt x="616" y="285"/>
                    </a:lnTo>
                    <a:lnTo>
                      <a:pt x="620" y="285"/>
                    </a:lnTo>
                    <a:lnTo>
                      <a:pt x="622" y="275"/>
                    </a:lnTo>
                    <a:lnTo>
                      <a:pt x="626" y="266"/>
                    </a:lnTo>
                    <a:lnTo>
                      <a:pt x="622" y="251"/>
                    </a:lnTo>
                    <a:lnTo>
                      <a:pt x="626" y="245"/>
                    </a:lnTo>
                    <a:lnTo>
                      <a:pt x="624" y="240"/>
                    </a:lnTo>
                    <a:lnTo>
                      <a:pt x="627" y="229"/>
                    </a:lnTo>
                    <a:lnTo>
                      <a:pt x="647" y="234"/>
                    </a:lnTo>
                    <a:lnTo>
                      <a:pt x="658" y="254"/>
                    </a:lnTo>
                    <a:lnTo>
                      <a:pt x="690" y="259"/>
                    </a:lnTo>
                    <a:lnTo>
                      <a:pt x="695" y="252"/>
                    </a:lnTo>
                    <a:lnTo>
                      <a:pt x="701" y="242"/>
                    </a:lnTo>
                    <a:lnTo>
                      <a:pt x="711" y="199"/>
                    </a:lnTo>
                    <a:lnTo>
                      <a:pt x="713" y="198"/>
                    </a:lnTo>
                    <a:lnTo>
                      <a:pt x="718" y="198"/>
                    </a:lnTo>
                    <a:lnTo>
                      <a:pt x="716" y="188"/>
                    </a:lnTo>
                    <a:lnTo>
                      <a:pt x="720" y="174"/>
                    </a:lnTo>
                    <a:lnTo>
                      <a:pt x="718" y="168"/>
                    </a:lnTo>
                    <a:lnTo>
                      <a:pt x="722" y="165"/>
                    </a:lnTo>
                    <a:lnTo>
                      <a:pt x="728" y="153"/>
                    </a:lnTo>
                    <a:lnTo>
                      <a:pt x="752" y="168"/>
                    </a:lnTo>
                    <a:lnTo>
                      <a:pt x="758" y="151"/>
                    </a:lnTo>
                    <a:lnTo>
                      <a:pt x="759" y="141"/>
                    </a:lnTo>
                    <a:lnTo>
                      <a:pt x="766" y="132"/>
                    </a:lnTo>
                    <a:lnTo>
                      <a:pt x="767" y="128"/>
                    </a:lnTo>
                    <a:lnTo>
                      <a:pt x="769" y="127"/>
                    </a:lnTo>
                    <a:lnTo>
                      <a:pt x="770" y="132"/>
                    </a:lnTo>
                    <a:lnTo>
                      <a:pt x="776" y="128"/>
                    </a:lnTo>
                    <a:lnTo>
                      <a:pt x="781" y="121"/>
                    </a:lnTo>
                    <a:lnTo>
                      <a:pt x="782" y="114"/>
                    </a:lnTo>
                    <a:lnTo>
                      <a:pt x="789" y="115"/>
                    </a:lnTo>
                    <a:lnTo>
                      <a:pt x="794" y="104"/>
                    </a:lnTo>
                    <a:lnTo>
                      <a:pt x="794" y="101"/>
                    </a:lnTo>
                    <a:lnTo>
                      <a:pt x="791" y="99"/>
                    </a:lnTo>
                    <a:lnTo>
                      <a:pt x="794" y="93"/>
                    </a:lnTo>
                    <a:lnTo>
                      <a:pt x="799" y="84"/>
                    </a:lnTo>
                    <a:lnTo>
                      <a:pt x="801" y="79"/>
                    </a:lnTo>
                    <a:lnTo>
                      <a:pt x="807" y="77"/>
                    </a:lnTo>
                    <a:lnTo>
                      <a:pt x="809" y="70"/>
                    </a:lnTo>
                    <a:lnTo>
                      <a:pt x="813" y="64"/>
                    </a:lnTo>
                    <a:lnTo>
                      <a:pt x="808" y="59"/>
                    </a:lnTo>
                    <a:lnTo>
                      <a:pt x="807" y="56"/>
                    </a:lnTo>
                    <a:lnTo>
                      <a:pt x="811" y="48"/>
                    </a:lnTo>
                    <a:lnTo>
                      <a:pt x="807" y="46"/>
                    </a:lnTo>
                    <a:lnTo>
                      <a:pt x="816" y="25"/>
                    </a:lnTo>
                    <a:lnTo>
                      <a:pt x="815" y="23"/>
                    </a:lnTo>
                    <a:lnTo>
                      <a:pt x="811" y="22"/>
                    </a:lnTo>
                    <a:lnTo>
                      <a:pt x="813" y="17"/>
                    </a:lnTo>
                    <a:lnTo>
                      <a:pt x="811" y="0"/>
                    </a:lnTo>
                    <a:lnTo>
                      <a:pt x="823" y="6"/>
                    </a:lnTo>
                    <a:lnTo>
                      <a:pt x="832" y="10"/>
                    </a:lnTo>
                    <a:lnTo>
                      <a:pt x="870" y="32"/>
                    </a:lnTo>
                    <a:lnTo>
                      <a:pt x="910" y="55"/>
                    </a:lnTo>
                    <a:lnTo>
                      <a:pt x="912" y="52"/>
                    </a:lnTo>
                    <a:lnTo>
                      <a:pt x="912" y="40"/>
                    </a:lnTo>
                    <a:lnTo>
                      <a:pt x="915" y="28"/>
                    </a:lnTo>
                    <a:lnTo>
                      <a:pt x="915" y="20"/>
                    </a:lnTo>
                    <a:lnTo>
                      <a:pt x="919" y="10"/>
                    </a:lnTo>
                    <a:lnTo>
                      <a:pt x="927" y="9"/>
                    </a:lnTo>
                    <a:lnTo>
                      <a:pt x="938" y="11"/>
                    </a:lnTo>
                    <a:lnTo>
                      <a:pt x="947" y="10"/>
                    </a:lnTo>
                    <a:lnTo>
                      <a:pt x="952" y="15"/>
                    </a:lnTo>
                    <a:lnTo>
                      <a:pt x="962" y="18"/>
                    </a:lnTo>
                    <a:lnTo>
                      <a:pt x="967" y="22"/>
                    </a:lnTo>
                    <a:lnTo>
                      <a:pt x="968" y="24"/>
                    </a:lnTo>
                    <a:lnTo>
                      <a:pt x="967" y="33"/>
                    </a:lnTo>
                    <a:lnTo>
                      <a:pt x="962" y="39"/>
                    </a:lnTo>
                    <a:lnTo>
                      <a:pt x="964" y="47"/>
                    </a:lnTo>
                    <a:lnTo>
                      <a:pt x="970" y="50"/>
                    </a:lnTo>
                    <a:lnTo>
                      <a:pt x="974" y="54"/>
                    </a:lnTo>
                    <a:lnTo>
                      <a:pt x="980" y="56"/>
                    </a:lnTo>
                    <a:lnTo>
                      <a:pt x="994" y="53"/>
                    </a:lnTo>
                    <a:lnTo>
                      <a:pt x="997" y="53"/>
                    </a:lnTo>
                    <a:lnTo>
                      <a:pt x="1011" y="59"/>
                    </a:lnTo>
                    <a:lnTo>
                      <a:pt x="1015" y="69"/>
                    </a:lnTo>
                    <a:lnTo>
                      <a:pt x="1031" y="69"/>
                    </a:lnTo>
                    <a:lnTo>
                      <a:pt x="1038" y="75"/>
                    </a:lnTo>
                    <a:lnTo>
                      <a:pt x="1046" y="77"/>
                    </a:lnTo>
                    <a:lnTo>
                      <a:pt x="1048" y="83"/>
                    </a:lnTo>
                    <a:lnTo>
                      <a:pt x="1055" y="88"/>
                    </a:lnTo>
                    <a:lnTo>
                      <a:pt x="1055" y="93"/>
                    </a:lnTo>
                    <a:lnTo>
                      <a:pt x="1055" y="94"/>
                    </a:lnTo>
                    <a:lnTo>
                      <a:pt x="1057" y="98"/>
                    </a:lnTo>
                    <a:lnTo>
                      <a:pt x="1056" y="104"/>
                    </a:lnTo>
                    <a:lnTo>
                      <a:pt x="1059" y="119"/>
                    </a:lnTo>
                    <a:lnTo>
                      <a:pt x="1058" y="121"/>
                    </a:lnTo>
                    <a:lnTo>
                      <a:pt x="1054" y="121"/>
                    </a:lnTo>
                    <a:lnTo>
                      <a:pt x="1053" y="124"/>
                    </a:lnTo>
                    <a:lnTo>
                      <a:pt x="1048" y="130"/>
                    </a:lnTo>
                    <a:lnTo>
                      <a:pt x="1048" y="137"/>
                    </a:lnTo>
                    <a:lnTo>
                      <a:pt x="1039" y="145"/>
                    </a:lnTo>
                    <a:lnTo>
                      <a:pt x="1038" y="137"/>
                    </a:lnTo>
                    <a:lnTo>
                      <a:pt x="1032" y="141"/>
                    </a:lnTo>
                    <a:lnTo>
                      <a:pt x="1026" y="175"/>
                    </a:lnTo>
                    <a:lnTo>
                      <a:pt x="1023" y="190"/>
                    </a:lnTo>
                    <a:lnTo>
                      <a:pt x="1034" y="205"/>
                    </a:lnTo>
                    <a:lnTo>
                      <a:pt x="1030" y="211"/>
                    </a:lnTo>
                    <a:lnTo>
                      <a:pt x="1043" y="211"/>
                    </a:lnTo>
                    <a:lnTo>
                      <a:pt x="1073" y="195"/>
                    </a:lnTo>
                    <a:lnTo>
                      <a:pt x="1087" y="213"/>
                    </a:lnTo>
                    <a:lnTo>
                      <a:pt x="1101" y="228"/>
                    </a:lnTo>
                    <a:lnTo>
                      <a:pt x="1162" y="234"/>
                    </a:lnTo>
                    <a:lnTo>
                      <a:pt x="1172" y="243"/>
                    </a:lnTo>
                    <a:lnTo>
                      <a:pt x="1172" y="254"/>
                    </a:lnTo>
                    <a:lnTo>
                      <a:pt x="1171" y="259"/>
                    </a:lnTo>
                    <a:lnTo>
                      <a:pt x="1179" y="256"/>
                    </a:lnTo>
                    <a:lnTo>
                      <a:pt x="1208" y="262"/>
                    </a:lnTo>
                    <a:lnTo>
                      <a:pt x="1230" y="273"/>
                    </a:lnTo>
                    <a:lnTo>
                      <a:pt x="1232" y="281"/>
                    </a:lnTo>
                    <a:lnTo>
                      <a:pt x="1223" y="295"/>
                    </a:lnTo>
                    <a:lnTo>
                      <a:pt x="1229" y="312"/>
                    </a:lnTo>
                    <a:lnTo>
                      <a:pt x="1222" y="318"/>
                    </a:lnTo>
                    <a:lnTo>
                      <a:pt x="1229" y="322"/>
                    </a:lnTo>
                    <a:lnTo>
                      <a:pt x="1228" y="334"/>
                    </a:lnTo>
                    <a:lnTo>
                      <a:pt x="1198" y="333"/>
                    </a:lnTo>
                    <a:lnTo>
                      <a:pt x="1180" y="310"/>
                    </a:lnTo>
                    <a:lnTo>
                      <a:pt x="1171" y="307"/>
                    </a:lnTo>
                    <a:lnTo>
                      <a:pt x="1141" y="285"/>
                    </a:lnTo>
                    <a:lnTo>
                      <a:pt x="1133" y="286"/>
                    </a:lnTo>
                    <a:lnTo>
                      <a:pt x="1154" y="310"/>
                    </a:lnTo>
                    <a:lnTo>
                      <a:pt x="1163" y="312"/>
                    </a:lnTo>
                    <a:lnTo>
                      <a:pt x="1189" y="338"/>
                    </a:lnTo>
                    <a:lnTo>
                      <a:pt x="1236" y="349"/>
                    </a:lnTo>
                    <a:lnTo>
                      <a:pt x="1231" y="356"/>
                    </a:lnTo>
                    <a:lnTo>
                      <a:pt x="1202" y="355"/>
                    </a:lnTo>
                    <a:lnTo>
                      <a:pt x="1217" y="361"/>
                    </a:lnTo>
                    <a:lnTo>
                      <a:pt x="1230" y="358"/>
                    </a:lnTo>
                    <a:lnTo>
                      <a:pt x="1253" y="381"/>
                    </a:lnTo>
                    <a:lnTo>
                      <a:pt x="1253" y="395"/>
                    </a:lnTo>
                    <a:lnTo>
                      <a:pt x="1248" y="395"/>
                    </a:lnTo>
                    <a:lnTo>
                      <a:pt x="1239" y="384"/>
                    </a:lnTo>
                    <a:lnTo>
                      <a:pt x="1217" y="373"/>
                    </a:lnTo>
                    <a:lnTo>
                      <a:pt x="1216" y="383"/>
                    </a:lnTo>
                    <a:lnTo>
                      <a:pt x="1224" y="383"/>
                    </a:lnTo>
                    <a:lnTo>
                      <a:pt x="1229" y="391"/>
                    </a:lnTo>
                    <a:lnTo>
                      <a:pt x="1220" y="392"/>
                    </a:lnTo>
                    <a:lnTo>
                      <a:pt x="1235" y="408"/>
                    </a:lnTo>
                    <a:lnTo>
                      <a:pt x="1224" y="418"/>
                    </a:lnTo>
                    <a:lnTo>
                      <a:pt x="1184" y="391"/>
                    </a:lnTo>
                    <a:lnTo>
                      <a:pt x="1175" y="392"/>
                    </a:lnTo>
                    <a:lnTo>
                      <a:pt x="1183" y="400"/>
                    </a:lnTo>
                    <a:lnTo>
                      <a:pt x="1200" y="415"/>
                    </a:lnTo>
                    <a:lnTo>
                      <a:pt x="1232" y="428"/>
                    </a:lnTo>
                    <a:lnTo>
                      <a:pt x="1237" y="439"/>
                    </a:lnTo>
                    <a:lnTo>
                      <a:pt x="1239" y="435"/>
                    </a:lnTo>
                    <a:lnTo>
                      <a:pt x="1246" y="439"/>
                    </a:lnTo>
                    <a:lnTo>
                      <a:pt x="1250" y="431"/>
                    </a:lnTo>
                    <a:lnTo>
                      <a:pt x="1260" y="441"/>
                    </a:lnTo>
                    <a:lnTo>
                      <a:pt x="1243" y="448"/>
                    </a:lnTo>
                    <a:lnTo>
                      <a:pt x="1263" y="452"/>
                    </a:lnTo>
                    <a:lnTo>
                      <a:pt x="1263" y="463"/>
                    </a:lnTo>
                    <a:lnTo>
                      <a:pt x="1250" y="474"/>
                    </a:lnTo>
                    <a:lnTo>
                      <a:pt x="1244" y="481"/>
                    </a:lnTo>
                    <a:lnTo>
                      <a:pt x="1221" y="462"/>
                    </a:lnTo>
                    <a:lnTo>
                      <a:pt x="1223" y="456"/>
                    </a:lnTo>
                    <a:lnTo>
                      <a:pt x="1213" y="452"/>
                    </a:lnTo>
                    <a:lnTo>
                      <a:pt x="1214" y="461"/>
                    </a:lnTo>
                    <a:lnTo>
                      <a:pt x="1202" y="451"/>
                    </a:lnTo>
                    <a:lnTo>
                      <a:pt x="1202" y="440"/>
                    </a:lnTo>
                    <a:lnTo>
                      <a:pt x="1193" y="431"/>
                    </a:lnTo>
                    <a:lnTo>
                      <a:pt x="1185" y="432"/>
                    </a:lnTo>
                    <a:lnTo>
                      <a:pt x="1178" y="443"/>
                    </a:lnTo>
                    <a:lnTo>
                      <a:pt x="1168" y="433"/>
                    </a:lnTo>
                    <a:lnTo>
                      <a:pt x="1157" y="435"/>
                    </a:lnTo>
                    <a:lnTo>
                      <a:pt x="1151" y="418"/>
                    </a:lnTo>
                    <a:lnTo>
                      <a:pt x="1153" y="432"/>
                    </a:lnTo>
                    <a:lnTo>
                      <a:pt x="1142" y="439"/>
                    </a:lnTo>
                    <a:lnTo>
                      <a:pt x="1152" y="446"/>
                    </a:lnTo>
                    <a:lnTo>
                      <a:pt x="1169" y="441"/>
                    </a:lnTo>
                    <a:lnTo>
                      <a:pt x="1183" y="451"/>
                    </a:lnTo>
                    <a:lnTo>
                      <a:pt x="1189" y="439"/>
                    </a:lnTo>
                    <a:lnTo>
                      <a:pt x="1193" y="449"/>
                    </a:lnTo>
                    <a:lnTo>
                      <a:pt x="1199" y="470"/>
                    </a:lnTo>
                    <a:lnTo>
                      <a:pt x="1215" y="473"/>
                    </a:lnTo>
                    <a:lnTo>
                      <a:pt x="1210" y="481"/>
                    </a:lnTo>
                    <a:lnTo>
                      <a:pt x="1220" y="476"/>
                    </a:lnTo>
                    <a:lnTo>
                      <a:pt x="1232" y="484"/>
                    </a:lnTo>
                    <a:lnTo>
                      <a:pt x="1230" y="496"/>
                    </a:lnTo>
                    <a:lnTo>
                      <a:pt x="1236" y="492"/>
                    </a:lnTo>
                    <a:lnTo>
                      <a:pt x="1236" y="498"/>
                    </a:lnTo>
                    <a:lnTo>
                      <a:pt x="1227" y="512"/>
                    </a:lnTo>
                    <a:lnTo>
                      <a:pt x="1228" y="522"/>
                    </a:lnTo>
                    <a:lnTo>
                      <a:pt x="1233" y="505"/>
                    </a:lnTo>
                    <a:lnTo>
                      <a:pt x="1250" y="494"/>
                    </a:lnTo>
                    <a:lnTo>
                      <a:pt x="1259" y="489"/>
                    </a:lnTo>
                    <a:lnTo>
                      <a:pt x="1262" y="500"/>
                    </a:lnTo>
                    <a:lnTo>
                      <a:pt x="1255" y="507"/>
                    </a:lnTo>
                    <a:lnTo>
                      <a:pt x="1254" y="509"/>
                    </a:lnTo>
                    <a:lnTo>
                      <a:pt x="1268" y="503"/>
                    </a:lnTo>
                    <a:lnTo>
                      <a:pt x="1273" y="506"/>
                    </a:lnTo>
                    <a:lnTo>
                      <a:pt x="1265" y="482"/>
                    </a:lnTo>
                    <a:lnTo>
                      <a:pt x="1268" y="476"/>
                    </a:lnTo>
                    <a:lnTo>
                      <a:pt x="1283" y="479"/>
                    </a:lnTo>
                    <a:lnTo>
                      <a:pt x="1287" y="485"/>
                    </a:lnTo>
                    <a:lnTo>
                      <a:pt x="1298" y="477"/>
                    </a:lnTo>
                    <a:lnTo>
                      <a:pt x="1320" y="474"/>
                    </a:lnTo>
                    <a:lnTo>
                      <a:pt x="1357" y="550"/>
                    </a:lnTo>
                    <a:lnTo>
                      <a:pt x="1352" y="551"/>
                    </a:lnTo>
                    <a:lnTo>
                      <a:pt x="1352" y="541"/>
                    </a:lnTo>
                    <a:lnTo>
                      <a:pt x="1336" y="516"/>
                    </a:lnTo>
                    <a:lnTo>
                      <a:pt x="1336" y="554"/>
                    </a:lnTo>
                    <a:lnTo>
                      <a:pt x="1331" y="556"/>
                    </a:lnTo>
                    <a:lnTo>
                      <a:pt x="1323" y="546"/>
                    </a:lnTo>
                    <a:lnTo>
                      <a:pt x="1328" y="556"/>
                    </a:lnTo>
                    <a:lnTo>
                      <a:pt x="1314" y="559"/>
                    </a:lnTo>
                    <a:lnTo>
                      <a:pt x="1278" y="566"/>
                    </a:lnTo>
                    <a:lnTo>
                      <a:pt x="1250" y="573"/>
                    </a:lnTo>
                    <a:lnTo>
                      <a:pt x="1238" y="575"/>
                    </a:lnTo>
                    <a:lnTo>
                      <a:pt x="1177" y="588"/>
                    </a:lnTo>
                    <a:lnTo>
                      <a:pt x="1176" y="588"/>
                    </a:lnTo>
                    <a:lnTo>
                      <a:pt x="1132" y="596"/>
                    </a:lnTo>
                    <a:lnTo>
                      <a:pt x="1108" y="602"/>
                    </a:lnTo>
                    <a:lnTo>
                      <a:pt x="1031" y="617"/>
                    </a:lnTo>
                    <a:lnTo>
                      <a:pt x="1008" y="621"/>
                    </a:lnTo>
                    <a:lnTo>
                      <a:pt x="981" y="627"/>
                    </a:lnTo>
                    <a:lnTo>
                      <a:pt x="935" y="637"/>
                    </a:lnTo>
                    <a:lnTo>
                      <a:pt x="911" y="643"/>
                    </a:lnTo>
                    <a:lnTo>
                      <a:pt x="862" y="650"/>
                    </a:lnTo>
                    <a:lnTo>
                      <a:pt x="852" y="654"/>
                    </a:lnTo>
                    <a:lnTo>
                      <a:pt x="792" y="664"/>
                    </a:lnTo>
                    <a:close/>
                    <a:moveTo>
                      <a:pt x="1390" y="206"/>
                    </a:moveTo>
                    <a:lnTo>
                      <a:pt x="1395" y="205"/>
                    </a:lnTo>
                    <a:lnTo>
                      <a:pt x="1389" y="221"/>
                    </a:lnTo>
                    <a:lnTo>
                      <a:pt x="1386" y="240"/>
                    </a:lnTo>
                    <a:lnTo>
                      <a:pt x="1379" y="244"/>
                    </a:lnTo>
                    <a:lnTo>
                      <a:pt x="1384" y="236"/>
                    </a:lnTo>
                    <a:lnTo>
                      <a:pt x="1379" y="239"/>
                    </a:lnTo>
                    <a:lnTo>
                      <a:pt x="1383" y="233"/>
                    </a:lnTo>
                    <a:lnTo>
                      <a:pt x="1390" y="206"/>
                    </a:lnTo>
                    <a:close/>
                    <a:moveTo>
                      <a:pt x="1312" y="332"/>
                    </a:moveTo>
                    <a:lnTo>
                      <a:pt x="1299" y="333"/>
                    </a:lnTo>
                    <a:lnTo>
                      <a:pt x="1300" y="327"/>
                    </a:lnTo>
                    <a:lnTo>
                      <a:pt x="1307" y="327"/>
                    </a:lnTo>
                    <a:lnTo>
                      <a:pt x="1304" y="325"/>
                    </a:lnTo>
                    <a:lnTo>
                      <a:pt x="1316" y="295"/>
                    </a:lnTo>
                    <a:lnTo>
                      <a:pt x="1315" y="278"/>
                    </a:lnTo>
                    <a:lnTo>
                      <a:pt x="1328" y="266"/>
                    </a:lnTo>
                    <a:lnTo>
                      <a:pt x="1328" y="259"/>
                    </a:lnTo>
                    <a:lnTo>
                      <a:pt x="1316" y="244"/>
                    </a:lnTo>
                    <a:lnTo>
                      <a:pt x="1329" y="240"/>
                    </a:lnTo>
                    <a:lnTo>
                      <a:pt x="1329" y="233"/>
                    </a:lnTo>
                    <a:lnTo>
                      <a:pt x="1331" y="227"/>
                    </a:lnTo>
                    <a:lnTo>
                      <a:pt x="1374" y="213"/>
                    </a:lnTo>
                    <a:lnTo>
                      <a:pt x="1348" y="292"/>
                    </a:lnTo>
                    <a:lnTo>
                      <a:pt x="1353" y="295"/>
                    </a:lnTo>
                    <a:lnTo>
                      <a:pt x="1338" y="318"/>
                    </a:lnTo>
                    <a:lnTo>
                      <a:pt x="1349" y="323"/>
                    </a:lnTo>
                    <a:lnTo>
                      <a:pt x="1335" y="326"/>
                    </a:lnTo>
                    <a:lnTo>
                      <a:pt x="1333" y="338"/>
                    </a:lnTo>
                    <a:lnTo>
                      <a:pt x="1342" y="339"/>
                    </a:lnTo>
                    <a:lnTo>
                      <a:pt x="1325" y="348"/>
                    </a:lnTo>
                    <a:lnTo>
                      <a:pt x="1326" y="358"/>
                    </a:lnTo>
                    <a:lnTo>
                      <a:pt x="1331" y="361"/>
                    </a:lnTo>
                    <a:lnTo>
                      <a:pt x="1326" y="360"/>
                    </a:lnTo>
                    <a:lnTo>
                      <a:pt x="1315" y="373"/>
                    </a:lnTo>
                    <a:lnTo>
                      <a:pt x="1320" y="424"/>
                    </a:lnTo>
                    <a:lnTo>
                      <a:pt x="1314" y="429"/>
                    </a:lnTo>
                    <a:lnTo>
                      <a:pt x="1298" y="391"/>
                    </a:lnTo>
                    <a:lnTo>
                      <a:pt x="1304" y="349"/>
                    </a:lnTo>
                    <a:lnTo>
                      <a:pt x="1299" y="352"/>
                    </a:lnTo>
                    <a:lnTo>
                      <a:pt x="1298" y="342"/>
                    </a:lnTo>
                    <a:lnTo>
                      <a:pt x="1301" y="333"/>
                    </a:lnTo>
                    <a:lnTo>
                      <a:pt x="1312" y="332"/>
                    </a:lnTo>
                    <a:close/>
                  </a:path>
                </a:pathLst>
              </a:custGeom>
              <a:solidFill>
                <a:schemeClr val="bg1"/>
              </a:solidFill>
              <a:ln w="4826">
                <a:solidFill>
                  <a:srgbClr val="6E6E6E"/>
                </a:solidFill>
                <a:prstDash val="solid"/>
                <a:round/>
                <a:headEnd/>
                <a:tailEnd/>
              </a:ln>
            </p:spPr>
            <p:txBody>
              <a:bodyPr/>
              <a:lstStyle/>
              <a:p>
                <a:endParaRPr lang="en-US"/>
              </a:p>
            </p:txBody>
          </p:sp>
          <p:sp>
            <p:nvSpPr>
              <p:cNvPr id="41" name="Freeform 37">
                <a:extLst>
                  <a:ext uri="{FF2B5EF4-FFF2-40B4-BE49-F238E27FC236}">
                    <a16:creationId xmlns:a16="http://schemas.microsoft.com/office/drawing/2014/main" id="{EC9FE4CD-0637-4F8D-A2C2-0C9B9B2ABE56}"/>
                  </a:ext>
                </a:extLst>
              </p:cNvPr>
              <p:cNvSpPr>
                <a:spLocks/>
              </p:cNvSpPr>
              <p:nvPr/>
            </p:nvSpPr>
            <p:spPr bwMode="auto">
              <a:xfrm>
                <a:off x="4672013" y="3803650"/>
                <a:ext cx="928687" cy="808038"/>
              </a:xfrm>
              <a:custGeom>
                <a:avLst/>
                <a:gdLst>
                  <a:gd name="T0" fmla="*/ 927100 w 1170"/>
                  <a:gd name="T1" fmla="*/ 654543 h 1016"/>
                  <a:gd name="T2" fmla="*/ 923925 w 1170"/>
                  <a:gd name="T3" fmla="*/ 676016 h 1016"/>
                  <a:gd name="T4" fmla="*/ 902493 w 1170"/>
                  <a:gd name="T5" fmla="*/ 686355 h 1016"/>
                  <a:gd name="T6" fmla="*/ 887412 w 1170"/>
                  <a:gd name="T7" fmla="*/ 717372 h 1016"/>
                  <a:gd name="T8" fmla="*/ 881062 w 1170"/>
                  <a:gd name="T9" fmla="*/ 700671 h 1016"/>
                  <a:gd name="T10" fmla="*/ 874712 w 1170"/>
                  <a:gd name="T11" fmla="*/ 710215 h 1016"/>
                  <a:gd name="T12" fmla="*/ 865981 w 1170"/>
                  <a:gd name="T13" fmla="*/ 736460 h 1016"/>
                  <a:gd name="T14" fmla="*/ 865981 w 1170"/>
                  <a:gd name="T15" fmla="*/ 757138 h 1016"/>
                  <a:gd name="T16" fmla="*/ 870743 w 1170"/>
                  <a:gd name="T17" fmla="*/ 772249 h 1016"/>
                  <a:gd name="T18" fmla="*/ 820737 w 1170"/>
                  <a:gd name="T19" fmla="*/ 803266 h 1016"/>
                  <a:gd name="T20" fmla="*/ 780256 w 1170"/>
                  <a:gd name="T21" fmla="*/ 780997 h 1016"/>
                  <a:gd name="T22" fmla="*/ 802481 w 1170"/>
                  <a:gd name="T23" fmla="*/ 754752 h 1016"/>
                  <a:gd name="T24" fmla="*/ 793750 w 1170"/>
                  <a:gd name="T25" fmla="*/ 732483 h 1016"/>
                  <a:gd name="T26" fmla="*/ 727868 w 1170"/>
                  <a:gd name="T27" fmla="*/ 721349 h 1016"/>
                  <a:gd name="T28" fmla="*/ 511175 w 1170"/>
                  <a:gd name="T29" fmla="*/ 730893 h 1016"/>
                  <a:gd name="T30" fmla="*/ 342900 w 1170"/>
                  <a:gd name="T31" fmla="*/ 737255 h 1016"/>
                  <a:gd name="T32" fmla="*/ 161131 w 1170"/>
                  <a:gd name="T33" fmla="*/ 692718 h 1016"/>
                  <a:gd name="T34" fmla="*/ 158750 w 1170"/>
                  <a:gd name="T35" fmla="*/ 530474 h 1016"/>
                  <a:gd name="T36" fmla="*/ 157162 w 1170"/>
                  <a:gd name="T37" fmla="*/ 325283 h 1016"/>
                  <a:gd name="T38" fmla="*/ 148431 w 1170"/>
                  <a:gd name="T39" fmla="*/ 265635 h 1016"/>
                  <a:gd name="T40" fmla="*/ 115887 w 1170"/>
                  <a:gd name="T41" fmla="*/ 240185 h 1016"/>
                  <a:gd name="T42" fmla="*/ 97631 w 1170"/>
                  <a:gd name="T43" fmla="*/ 214735 h 1016"/>
                  <a:gd name="T44" fmla="*/ 100012 w 1170"/>
                  <a:gd name="T45" fmla="*/ 178945 h 1016"/>
                  <a:gd name="T46" fmla="*/ 119856 w 1170"/>
                  <a:gd name="T47" fmla="*/ 165425 h 1016"/>
                  <a:gd name="T48" fmla="*/ 115887 w 1170"/>
                  <a:gd name="T49" fmla="*/ 156677 h 1016"/>
                  <a:gd name="T50" fmla="*/ 107156 w 1170"/>
                  <a:gd name="T51" fmla="*/ 136794 h 1016"/>
                  <a:gd name="T52" fmla="*/ 76994 w 1170"/>
                  <a:gd name="T53" fmla="*/ 135999 h 1016"/>
                  <a:gd name="T54" fmla="*/ 50006 w 1170"/>
                  <a:gd name="T55" fmla="*/ 112139 h 1016"/>
                  <a:gd name="T56" fmla="*/ 41275 w 1170"/>
                  <a:gd name="T57" fmla="*/ 89870 h 1016"/>
                  <a:gd name="T58" fmla="*/ 16669 w 1170"/>
                  <a:gd name="T59" fmla="*/ 62830 h 1016"/>
                  <a:gd name="T60" fmla="*/ 11112 w 1170"/>
                  <a:gd name="T61" fmla="*/ 30222 h 1016"/>
                  <a:gd name="T62" fmla="*/ 3175 w 1170"/>
                  <a:gd name="T63" fmla="*/ 26245 h 1016"/>
                  <a:gd name="T64" fmla="*/ 149225 w 1170"/>
                  <a:gd name="T65" fmla="*/ 16702 h 1016"/>
                  <a:gd name="T66" fmla="*/ 317500 w 1170"/>
                  <a:gd name="T67" fmla="*/ 12725 h 1016"/>
                  <a:gd name="T68" fmla="*/ 505618 w 1170"/>
                  <a:gd name="T69" fmla="*/ 1591 h 1016"/>
                  <a:gd name="T70" fmla="*/ 550862 w 1170"/>
                  <a:gd name="T71" fmla="*/ 16702 h 1016"/>
                  <a:gd name="T72" fmla="*/ 562768 w 1170"/>
                  <a:gd name="T73" fmla="*/ 33403 h 1016"/>
                  <a:gd name="T74" fmla="*/ 568325 w 1170"/>
                  <a:gd name="T75" fmla="*/ 62034 h 1016"/>
                  <a:gd name="T76" fmla="*/ 580231 w 1170"/>
                  <a:gd name="T77" fmla="*/ 120092 h 1016"/>
                  <a:gd name="T78" fmla="*/ 589756 w 1170"/>
                  <a:gd name="T79" fmla="*/ 153495 h 1016"/>
                  <a:gd name="T80" fmla="*/ 636587 w 1170"/>
                  <a:gd name="T81" fmla="*/ 201214 h 1016"/>
                  <a:gd name="T82" fmla="*/ 682625 w 1170"/>
                  <a:gd name="T83" fmla="*/ 243366 h 1016"/>
                  <a:gd name="T84" fmla="*/ 697706 w 1170"/>
                  <a:gd name="T85" fmla="*/ 298242 h 1016"/>
                  <a:gd name="T86" fmla="*/ 744537 w 1170"/>
                  <a:gd name="T87" fmla="*/ 287108 h 1016"/>
                  <a:gd name="T88" fmla="*/ 762000 w 1170"/>
                  <a:gd name="T89" fmla="*/ 313353 h 1016"/>
                  <a:gd name="T90" fmla="*/ 750887 w 1170"/>
                  <a:gd name="T91" fmla="*/ 357096 h 1016"/>
                  <a:gd name="T92" fmla="*/ 739775 w 1170"/>
                  <a:gd name="T93" fmla="*/ 410382 h 1016"/>
                  <a:gd name="T94" fmla="*/ 775493 w 1170"/>
                  <a:gd name="T95" fmla="*/ 444580 h 1016"/>
                  <a:gd name="T96" fmla="*/ 807243 w 1170"/>
                  <a:gd name="T97" fmla="*/ 470030 h 1016"/>
                  <a:gd name="T98" fmla="*/ 839787 w 1170"/>
                  <a:gd name="T99" fmla="*/ 484346 h 1016"/>
                  <a:gd name="T100" fmla="*/ 863600 w 1170"/>
                  <a:gd name="T101" fmla="*/ 512977 h 1016"/>
                  <a:gd name="T102" fmla="*/ 873125 w 1170"/>
                  <a:gd name="T103" fmla="*/ 560696 h 1016"/>
                  <a:gd name="T104" fmla="*/ 874712 w 1170"/>
                  <a:gd name="T105" fmla="*/ 582169 h 1016"/>
                  <a:gd name="T106" fmla="*/ 903287 w 1170"/>
                  <a:gd name="T107" fmla="*/ 619549 h 1016"/>
                  <a:gd name="T108" fmla="*/ 904875 w 1170"/>
                  <a:gd name="T109" fmla="*/ 603643 h 1016"/>
                  <a:gd name="T110" fmla="*/ 928687 w 1170"/>
                  <a:gd name="T111" fmla="*/ 625911 h 10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0"/>
                  <a:gd name="T169" fmla="*/ 0 h 1016"/>
                  <a:gd name="T170" fmla="*/ 1170 w 1170"/>
                  <a:gd name="T171" fmla="*/ 1016 h 10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0" h="1016">
                    <a:moveTo>
                      <a:pt x="1170" y="787"/>
                    </a:moveTo>
                    <a:lnTo>
                      <a:pt x="1167" y="806"/>
                    </a:lnTo>
                    <a:lnTo>
                      <a:pt x="1160" y="812"/>
                    </a:lnTo>
                    <a:lnTo>
                      <a:pt x="1160" y="816"/>
                    </a:lnTo>
                    <a:lnTo>
                      <a:pt x="1162" y="820"/>
                    </a:lnTo>
                    <a:lnTo>
                      <a:pt x="1168" y="823"/>
                    </a:lnTo>
                    <a:lnTo>
                      <a:pt x="1170" y="828"/>
                    </a:lnTo>
                    <a:lnTo>
                      <a:pt x="1165" y="831"/>
                    </a:lnTo>
                    <a:lnTo>
                      <a:pt x="1160" y="831"/>
                    </a:lnTo>
                    <a:lnTo>
                      <a:pt x="1157" y="839"/>
                    </a:lnTo>
                    <a:lnTo>
                      <a:pt x="1157" y="841"/>
                    </a:lnTo>
                    <a:lnTo>
                      <a:pt x="1164" y="850"/>
                    </a:lnTo>
                    <a:lnTo>
                      <a:pt x="1162" y="855"/>
                    </a:lnTo>
                    <a:lnTo>
                      <a:pt x="1158" y="859"/>
                    </a:lnTo>
                    <a:lnTo>
                      <a:pt x="1157" y="871"/>
                    </a:lnTo>
                    <a:lnTo>
                      <a:pt x="1152" y="874"/>
                    </a:lnTo>
                    <a:lnTo>
                      <a:pt x="1144" y="873"/>
                    </a:lnTo>
                    <a:lnTo>
                      <a:pt x="1137" y="863"/>
                    </a:lnTo>
                    <a:lnTo>
                      <a:pt x="1134" y="862"/>
                    </a:lnTo>
                    <a:lnTo>
                      <a:pt x="1129" y="863"/>
                    </a:lnTo>
                    <a:lnTo>
                      <a:pt x="1128" y="865"/>
                    </a:lnTo>
                    <a:lnTo>
                      <a:pt x="1122" y="889"/>
                    </a:lnTo>
                    <a:lnTo>
                      <a:pt x="1122" y="891"/>
                    </a:lnTo>
                    <a:lnTo>
                      <a:pt x="1118" y="902"/>
                    </a:lnTo>
                    <a:lnTo>
                      <a:pt x="1113" y="904"/>
                    </a:lnTo>
                    <a:lnTo>
                      <a:pt x="1110" y="900"/>
                    </a:lnTo>
                    <a:lnTo>
                      <a:pt x="1112" y="893"/>
                    </a:lnTo>
                    <a:lnTo>
                      <a:pt x="1111" y="892"/>
                    </a:lnTo>
                    <a:lnTo>
                      <a:pt x="1112" y="887"/>
                    </a:lnTo>
                    <a:lnTo>
                      <a:pt x="1110" y="881"/>
                    </a:lnTo>
                    <a:lnTo>
                      <a:pt x="1107" y="879"/>
                    </a:lnTo>
                    <a:lnTo>
                      <a:pt x="1102" y="879"/>
                    </a:lnTo>
                    <a:lnTo>
                      <a:pt x="1097" y="880"/>
                    </a:lnTo>
                    <a:lnTo>
                      <a:pt x="1095" y="885"/>
                    </a:lnTo>
                    <a:lnTo>
                      <a:pt x="1096" y="889"/>
                    </a:lnTo>
                    <a:lnTo>
                      <a:pt x="1102" y="893"/>
                    </a:lnTo>
                    <a:lnTo>
                      <a:pt x="1105" y="899"/>
                    </a:lnTo>
                    <a:lnTo>
                      <a:pt x="1100" y="907"/>
                    </a:lnTo>
                    <a:lnTo>
                      <a:pt x="1105" y="915"/>
                    </a:lnTo>
                    <a:lnTo>
                      <a:pt x="1106" y="925"/>
                    </a:lnTo>
                    <a:lnTo>
                      <a:pt x="1102" y="927"/>
                    </a:lnTo>
                    <a:lnTo>
                      <a:pt x="1091" y="926"/>
                    </a:lnTo>
                    <a:lnTo>
                      <a:pt x="1089" y="931"/>
                    </a:lnTo>
                    <a:lnTo>
                      <a:pt x="1091" y="937"/>
                    </a:lnTo>
                    <a:lnTo>
                      <a:pt x="1104" y="941"/>
                    </a:lnTo>
                    <a:lnTo>
                      <a:pt x="1105" y="946"/>
                    </a:lnTo>
                    <a:lnTo>
                      <a:pt x="1104" y="947"/>
                    </a:lnTo>
                    <a:lnTo>
                      <a:pt x="1091" y="952"/>
                    </a:lnTo>
                    <a:lnTo>
                      <a:pt x="1081" y="949"/>
                    </a:lnTo>
                    <a:lnTo>
                      <a:pt x="1077" y="951"/>
                    </a:lnTo>
                    <a:lnTo>
                      <a:pt x="1077" y="953"/>
                    </a:lnTo>
                    <a:lnTo>
                      <a:pt x="1081" y="956"/>
                    </a:lnTo>
                    <a:lnTo>
                      <a:pt x="1091" y="964"/>
                    </a:lnTo>
                    <a:lnTo>
                      <a:pt x="1097" y="971"/>
                    </a:lnTo>
                    <a:lnTo>
                      <a:pt x="1097" y="976"/>
                    </a:lnTo>
                    <a:lnTo>
                      <a:pt x="1084" y="984"/>
                    </a:lnTo>
                    <a:lnTo>
                      <a:pt x="1082" y="987"/>
                    </a:lnTo>
                    <a:lnTo>
                      <a:pt x="1081" y="1000"/>
                    </a:lnTo>
                    <a:lnTo>
                      <a:pt x="1076" y="1007"/>
                    </a:lnTo>
                    <a:lnTo>
                      <a:pt x="1034" y="1010"/>
                    </a:lnTo>
                    <a:lnTo>
                      <a:pt x="976" y="1015"/>
                    </a:lnTo>
                    <a:lnTo>
                      <a:pt x="960" y="1016"/>
                    </a:lnTo>
                    <a:lnTo>
                      <a:pt x="969" y="993"/>
                    </a:lnTo>
                    <a:lnTo>
                      <a:pt x="975" y="987"/>
                    </a:lnTo>
                    <a:lnTo>
                      <a:pt x="978" y="986"/>
                    </a:lnTo>
                    <a:lnTo>
                      <a:pt x="983" y="982"/>
                    </a:lnTo>
                    <a:lnTo>
                      <a:pt x="983" y="976"/>
                    </a:lnTo>
                    <a:lnTo>
                      <a:pt x="985" y="974"/>
                    </a:lnTo>
                    <a:lnTo>
                      <a:pt x="996" y="968"/>
                    </a:lnTo>
                    <a:lnTo>
                      <a:pt x="1000" y="964"/>
                    </a:lnTo>
                    <a:lnTo>
                      <a:pt x="1004" y="954"/>
                    </a:lnTo>
                    <a:lnTo>
                      <a:pt x="1011" y="949"/>
                    </a:lnTo>
                    <a:lnTo>
                      <a:pt x="1014" y="944"/>
                    </a:lnTo>
                    <a:lnTo>
                      <a:pt x="1011" y="938"/>
                    </a:lnTo>
                    <a:lnTo>
                      <a:pt x="1013" y="930"/>
                    </a:lnTo>
                    <a:lnTo>
                      <a:pt x="1012" y="925"/>
                    </a:lnTo>
                    <a:lnTo>
                      <a:pt x="1007" y="922"/>
                    </a:lnTo>
                    <a:lnTo>
                      <a:pt x="1000" y="921"/>
                    </a:lnTo>
                    <a:lnTo>
                      <a:pt x="999" y="917"/>
                    </a:lnTo>
                    <a:lnTo>
                      <a:pt x="999" y="910"/>
                    </a:lnTo>
                    <a:lnTo>
                      <a:pt x="996" y="909"/>
                    </a:lnTo>
                    <a:lnTo>
                      <a:pt x="993" y="902"/>
                    </a:lnTo>
                    <a:lnTo>
                      <a:pt x="981" y="902"/>
                    </a:lnTo>
                    <a:lnTo>
                      <a:pt x="917" y="907"/>
                    </a:lnTo>
                    <a:lnTo>
                      <a:pt x="878" y="909"/>
                    </a:lnTo>
                    <a:lnTo>
                      <a:pt x="819" y="912"/>
                    </a:lnTo>
                    <a:lnTo>
                      <a:pt x="771" y="915"/>
                    </a:lnTo>
                    <a:lnTo>
                      <a:pt x="764" y="915"/>
                    </a:lnTo>
                    <a:lnTo>
                      <a:pt x="722" y="917"/>
                    </a:lnTo>
                    <a:lnTo>
                      <a:pt x="644" y="919"/>
                    </a:lnTo>
                    <a:lnTo>
                      <a:pt x="641" y="919"/>
                    </a:lnTo>
                    <a:lnTo>
                      <a:pt x="575" y="923"/>
                    </a:lnTo>
                    <a:lnTo>
                      <a:pt x="530" y="924"/>
                    </a:lnTo>
                    <a:lnTo>
                      <a:pt x="516" y="925"/>
                    </a:lnTo>
                    <a:lnTo>
                      <a:pt x="438" y="927"/>
                    </a:lnTo>
                    <a:lnTo>
                      <a:pt x="432" y="927"/>
                    </a:lnTo>
                    <a:lnTo>
                      <a:pt x="385" y="929"/>
                    </a:lnTo>
                    <a:lnTo>
                      <a:pt x="339" y="930"/>
                    </a:lnTo>
                    <a:lnTo>
                      <a:pt x="300" y="931"/>
                    </a:lnTo>
                    <a:lnTo>
                      <a:pt x="205" y="932"/>
                    </a:lnTo>
                    <a:lnTo>
                      <a:pt x="204" y="892"/>
                    </a:lnTo>
                    <a:lnTo>
                      <a:pt x="203" y="871"/>
                    </a:lnTo>
                    <a:lnTo>
                      <a:pt x="203" y="819"/>
                    </a:lnTo>
                    <a:lnTo>
                      <a:pt x="203" y="805"/>
                    </a:lnTo>
                    <a:lnTo>
                      <a:pt x="202" y="745"/>
                    </a:lnTo>
                    <a:lnTo>
                      <a:pt x="202" y="738"/>
                    </a:lnTo>
                    <a:lnTo>
                      <a:pt x="200" y="674"/>
                    </a:lnTo>
                    <a:lnTo>
                      <a:pt x="200" y="667"/>
                    </a:lnTo>
                    <a:lnTo>
                      <a:pt x="200" y="589"/>
                    </a:lnTo>
                    <a:lnTo>
                      <a:pt x="200" y="583"/>
                    </a:lnTo>
                    <a:lnTo>
                      <a:pt x="198" y="508"/>
                    </a:lnTo>
                    <a:lnTo>
                      <a:pt x="198" y="491"/>
                    </a:lnTo>
                    <a:lnTo>
                      <a:pt x="198" y="431"/>
                    </a:lnTo>
                    <a:lnTo>
                      <a:pt x="198" y="409"/>
                    </a:lnTo>
                    <a:lnTo>
                      <a:pt x="198" y="363"/>
                    </a:lnTo>
                    <a:lnTo>
                      <a:pt x="198" y="348"/>
                    </a:lnTo>
                    <a:lnTo>
                      <a:pt x="199" y="341"/>
                    </a:lnTo>
                    <a:lnTo>
                      <a:pt x="197" y="338"/>
                    </a:lnTo>
                    <a:lnTo>
                      <a:pt x="191" y="337"/>
                    </a:lnTo>
                    <a:lnTo>
                      <a:pt x="187" y="334"/>
                    </a:lnTo>
                    <a:lnTo>
                      <a:pt x="177" y="335"/>
                    </a:lnTo>
                    <a:lnTo>
                      <a:pt x="167" y="329"/>
                    </a:lnTo>
                    <a:lnTo>
                      <a:pt x="161" y="326"/>
                    </a:lnTo>
                    <a:lnTo>
                      <a:pt x="159" y="314"/>
                    </a:lnTo>
                    <a:lnTo>
                      <a:pt x="151" y="310"/>
                    </a:lnTo>
                    <a:lnTo>
                      <a:pt x="146" y="302"/>
                    </a:lnTo>
                    <a:lnTo>
                      <a:pt x="146" y="297"/>
                    </a:lnTo>
                    <a:lnTo>
                      <a:pt x="147" y="289"/>
                    </a:lnTo>
                    <a:lnTo>
                      <a:pt x="143" y="288"/>
                    </a:lnTo>
                    <a:lnTo>
                      <a:pt x="137" y="282"/>
                    </a:lnTo>
                    <a:lnTo>
                      <a:pt x="132" y="275"/>
                    </a:lnTo>
                    <a:lnTo>
                      <a:pt x="123" y="270"/>
                    </a:lnTo>
                    <a:lnTo>
                      <a:pt x="122" y="266"/>
                    </a:lnTo>
                    <a:lnTo>
                      <a:pt x="113" y="254"/>
                    </a:lnTo>
                    <a:lnTo>
                      <a:pt x="112" y="249"/>
                    </a:lnTo>
                    <a:lnTo>
                      <a:pt x="121" y="243"/>
                    </a:lnTo>
                    <a:lnTo>
                      <a:pt x="121" y="234"/>
                    </a:lnTo>
                    <a:lnTo>
                      <a:pt x="126" y="225"/>
                    </a:lnTo>
                    <a:lnTo>
                      <a:pt x="134" y="221"/>
                    </a:lnTo>
                    <a:lnTo>
                      <a:pt x="136" y="210"/>
                    </a:lnTo>
                    <a:lnTo>
                      <a:pt x="138" y="209"/>
                    </a:lnTo>
                    <a:lnTo>
                      <a:pt x="142" y="212"/>
                    </a:lnTo>
                    <a:lnTo>
                      <a:pt x="146" y="212"/>
                    </a:lnTo>
                    <a:lnTo>
                      <a:pt x="151" y="208"/>
                    </a:lnTo>
                    <a:lnTo>
                      <a:pt x="152" y="205"/>
                    </a:lnTo>
                    <a:lnTo>
                      <a:pt x="151" y="204"/>
                    </a:lnTo>
                    <a:lnTo>
                      <a:pt x="143" y="205"/>
                    </a:lnTo>
                    <a:lnTo>
                      <a:pt x="140" y="200"/>
                    </a:lnTo>
                    <a:lnTo>
                      <a:pt x="140" y="199"/>
                    </a:lnTo>
                    <a:lnTo>
                      <a:pt x="146" y="197"/>
                    </a:lnTo>
                    <a:lnTo>
                      <a:pt x="149" y="191"/>
                    </a:lnTo>
                    <a:lnTo>
                      <a:pt x="146" y="189"/>
                    </a:lnTo>
                    <a:lnTo>
                      <a:pt x="143" y="187"/>
                    </a:lnTo>
                    <a:lnTo>
                      <a:pt x="140" y="184"/>
                    </a:lnTo>
                    <a:lnTo>
                      <a:pt x="139" y="174"/>
                    </a:lnTo>
                    <a:lnTo>
                      <a:pt x="135" y="172"/>
                    </a:lnTo>
                    <a:lnTo>
                      <a:pt x="126" y="174"/>
                    </a:lnTo>
                    <a:lnTo>
                      <a:pt x="123" y="178"/>
                    </a:lnTo>
                    <a:lnTo>
                      <a:pt x="119" y="181"/>
                    </a:lnTo>
                    <a:lnTo>
                      <a:pt x="113" y="179"/>
                    </a:lnTo>
                    <a:lnTo>
                      <a:pt x="104" y="171"/>
                    </a:lnTo>
                    <a:lnTo>
                      <a:pt x="97" y="171"/>
                    </a:lnTo>
                    <a:lnTo>
                      <a:pt x="94" y="164"/>
                    </a:lnTo>
                    <a:lnTo>
                      <a:pt x="89" y="163"/>
                    </a:lnTo>
                    <a:lnTo>
                      <a:pt x="77" y="151"/>
                    </a:lnTo>
                    <a:lnTo>
                      <a:pt x="71" y="146"/>
                    </a:lnTo>
                    <a:lnTo>
                      <a:pt x="67" y="145"/>
                    </a:lnTo>
                    <a:lnTo>
                      <a:pt x="63" y="141"/>
                    </a:lnTo>
                    <a:lnTo>
                      <a:pt x="60" y="140"/>
                    </a:lnTo>
                    <a:lnTo>
                      <a:pt x="61" y="133"/>
                    </a:lnTo>
                    <a:lnTo>
                      <a:pt x="64" y="130"/>
                    </a:lnTo>
                    <a:lnTo>
                      <a:pt x="63" y="125"/>
                    </a:lnTo>
                    <a:lnTo>
                      <a:pt x="58" y="122"/>
                    </a:lnTo>
                    <a:lnTo>
                      <a:pt x="52" y="113"/>
                    </a:lnTo>
                    <a:lnTo>
                      <a:pt x="51" y="103"/>
                    </a:lnTo>
                    <a:lnTo>
                      <a:pt x="48" y="101"/>
                    </a:lnTo>
                    <a:lnTo>
                      <a:pt x="37" y="92"/>
                    </a:lnTo>
                    <a:lnTo>
                      <a:pt x="29" y="83"/>
                    </a:lnTo>
                    <a:lnTo>
                      <a:pt x="19" y="83"/>
                    </a:lnTo>
                    <a:lnTo>
                      <a:pt x="21" y="79"/>
                    </a:lnTo>
                    <a:lnTo>
                      <a:pt x="25" y="77"/>
                    </a:lnTo>
                    <a:lnTo>
                      <a:pt x="25" y="74"/>
                    </a:lnTo>
                    <a:lnTo>
                      <a:pt x="22" y="71"/>
                    </a:lnTo>
                    <a:lnTo>
                      <a:pt x="22" y="63"/>
                    </a:lnTo>
                    <a:lnTo>
                      <a:pt x="11" y="43"/>
                    </a:lnTo>
                    <a:lnTo>
                      <a:pt x="14" y="38"/>
                    </a:lnTo>
                    <a:lnTo>
                      <a:pt x="18" y="33"/>
                    </a:lnTo>
                    <a:lnTo>
                      <a:pt x="17" y="27"/>
                    </a:lnTo>
                    <a:lnTo>
                      <a:pt x="15" y="25"/>
                    </a:lnTo>
                    <a:lnTo>
                      <a:pt x="13" y="26"/>
                    </a:lnTo>
                    <a:lnTo>
                      <a:pt x="13" y="34"/>
                    </a:lnTo>
                    <a:lnTo>
                      <a:pt x="4" y="33"/>
                    </a:lnTo>
                    <a:lnTo>
                      <a:pt x="0" y="28"/>
                    </a:lnTo>
                    <a:lnTo>
                      <a:pt x="0" y="20"/>
                    </a:lnTo>
                    <a:lnTo>
                      <a:pt x="64" y="20"/>
                    </a:lnTo>
                    <a:lnTo>
                      <a:pt x="91" y="21"/>
                    </a:lnTo>
                    <a:lnTo>
                      <a:pt x="140" y="21"/>
                    </a:lnTo>
                    <a:lnTo>
                      <a:pt x="188" y="21"/>
                    </a:lnTo>
                    <a:lnTo>
                      <a:pt x="214" y="21"/>
                    </a:lnTo>
                    <a:lnTo>
                      <a:pt x="255" y="21"/>
                    </a:lnTo>
                    <a:lnTo>
                      <a:pt x="291" y="20"/>
                    </a:lnTo>
                    <a:lnTo>
                      <a:pt x="331" y="18"/>
                    </a:lnTo>
                    <a:lnTo>
                      <a:pt x="368" y="17"/>
                    </a:lnTo>
                    <a:lnTo>
                      <a:pt x="400" y="16"/>
                    </a:lnTo>
                    <a:lnTo>
                      <a:pt x="445" y="13"/>
                    </a:lnTo>
                    <a:lnTo>
                      <a:pt x="509" y="10"/>
                    </a:lnTo>
                    <a:lnTo>
                      <a:pt x="521" y="10"/>
                    </a:lnTo>
                    <a:lnTo>
                      <a:pt x="568" y="6"/>
                    </a:lnTo>
                    <a:lnTo>
                      <a:pt x="596" y="5"/>
                    </a:lnTo>
                    <a:lnTo>
                      <a:pt x="637" y="2"/>
                    </a:lnTo>
                    <a:lnTo>
                      <a:pt x="672" y="0"/>
                    </a:lnTo>
                    <a:lnTo>
                      <a:pt x="675" y="3"/>
                    </a:lnTo>
                    <a:lnTo>
                      <a:pt x="680" y="5"/>
                    </a:lnTo>
                    <a:lnTo>
                      <a:pt x="680" y="12"/>
                    </a:lnTo>
                    <a:lnTo>
                      <a:pt x="692" y="16"/>
                    </a:lnTo>
                    <a:lnTo>
                      <a:pt x="694" y="21"/>
                    </a:lnTo>
                    <a:lnTo>
                      <a:pt x="698" y="26"/>
                    </a:lnTo>
                    <a:lnTo>
                      <a:pt x="699" y="31"/>
                    </a:lnTo>
                    <a:lnTo>
                      <a:pt x="707" y="32"/>
                    </a:lnTo>
                    <a:lnTo>
                      <a:pt x="707" y="35"/>
                    </a:lnTo>
                    <a:lnTo>
                      <a:pt x="709" y="36"/>
                    </a:lnTo>
                    <a:lnTo>
                      <a:pt x="709" y="42"/>
                    </a:lnTo>
                    <a:lnTo>
                      <a:pt x="713" y="43"/>
                    </a:lnTo>
                    <a:lnTo>
                      <a:pt x="716" y="47"/>
                    </a:lnTo>
                    <a:lnTo>
                      <a:pt x="718" y="46"/>
                    </a:lnTo>
                    <a:lnTo>
                      <a:pt x="722" y="50"/>
                    </a:lnTo>
                    <a:lnTo>
                      <a:pt x="717" y="64"/>
                    </a:lnTo>
                    <a:lnTo>
                      <a:pt x="716" y="78"/>
                    </a:lnTo>
                    <a:lnTo>
                      <a:pt x="714" y="88"/>
                    </a:lnTo>
                    <a:lnTo>
                      <a:pt x="714" y="103"/>
                    </a:lnTo>
                    <a:lnTo>
                      <a:pt x="717" y="118"/>
                    </a:lnTo>
                    <a:lnTo>
                      <a:pt x="720" y="132"/>
                    </a:lnTo>
                    <a:lnTo>
                      <a:pt x="727" y="145"/>
                    </a:lnTo>
                    <a:lnTo>
                      <a:pt x="731" y="151"/>
                    </a:lnTo>
                    <a:lnTo>
                      <a:pt x="731" y="155"/>
                    </a:lnTo>
                    <a:lnTo>
                      <a:pt x="727" y="159"/>
                    </a:lnTo>
                    <a:lnTo>
                      <a:pt x="728" y="163"/>
                    </a:lnTo>
                    <a:lnTo>
                      <a:pt x="740" y="176"/>
                    </a:lnTo>
                    <a:lnTo>
                      <a:pt x="742" y="185"/>
                    </a:lnTo>
                    <a:lnTo>
                      <a:pt x="743" y="193"/>
                    </a:lnTo>
                    <a:lnTo>
                      <a:pt x="752" y="202"/>
                    </a:lnTo>
                    <a:lnTo>
                      <a:pt x="772" y="220"/>
                    </a:lnTo>
                    <a:lnTo>
                      <a:pt x="781" y="230"/>
                    </a:lnTo>
                    <a:lnTo>
                      <a:pt x="792" y="235"/>
                    </a:lnTo>
                    <a:lnTo>
                      <a:pt x="797" y="247"/>
                    </a:lnTo>
                    <a:lnTo>
                      <a:pt x="802" y="253"/>
                    </a:lnTo>
                    <a:lnTo>
                      <a:pt x="818" y="262"/>
                    </a:lnTo>
                    <a:lnTo>
                      <a:pt x="835" y="273"/>
                    </a:lnTo>
                    <a:lnTo>
                      <a:pt x="848" y="284"/>
                    </a:lnTo>
                    <a:lnTo>
                      <a:pt x="855" y="295"/>
                    </a:lnTo>
                    <a:lnTo>
                      <a:pt x="857" y="299"/>
                    </a:lnTo>
                    <a:lnTo>
                      <a:pt x="860" y="306"/>
                    </a:lnTo>
                    <a:lnTo>
                      <a:pt x="861" y="318"/>
                    </a:lnTo>
                    <a:lnTo>
                      <a:pt x="865" y="328"/>
                    </a:lnTo>
                    <a:lnTo>
                      <a:pt x="863" y="336"/>
                    </a:lnTo>
                    <a:lnTo>
                      <a:pt x="863" y="341"/>
                    </a:lnTo>
                    <a:lnTo>
                      <a:pt x="871" y="364"/>
                    </a:lnTo>
                    <a:lnTo>
                      <a:pt x="879" y="375"/>
                    </a:lnTo>
                    <a:lnTo>
                      <a:pt x="888" y="376"/>
                    </a:lnTo>
                    <a:lnTo>
                      <a:pt x="895" y="372"/>
                    </a:lnTo>
                    <a:lnTo>
                      <a:pt x="905" y="356"/>
                    </a:lnTo>
                    <a:lnTo>
                      <a:pt x="915" y="355"/>
                    </a:lnTo>
                    <a:lnTo>
                      <a:pt x="931" y="363"/>
                    </a:lnTo>
                    <a:lnTo>
                      <a:pt x="938" y="361"/>
                    </a:lnTo>
                    <a:lnTo>
                      <a:pt x="944" y="364"/>
                    </a:lnTo>
                    <a:lnTo>
                      <a:pt x="963" y="376"/>
                    </a:lnTo>
                    <a:lnTo>
                      <a:pt x="968" y="381"/>
                    </a:lnTo>
                    <a:lnTo>
                      <a:pt x="967" y="388"/>
                    </a:lnTo>
                    <a:lnTo>
                      <a:pt x="964" y="391"/>
                    </a:lnTo>
                    <a:lnTo>
                      <a:pt x="960" y="394"/>
                    </a:lnTo>
                    <a:lnTo>
                      <a:pt x="954" y="405"/>
                    </a:lnTo>
                    <a:lnTo>
                      <a:pt x="954" y="411"/>
                    </a:lnTo>
                    <a:lnTo>
                      <a:pt x="958" y="420"/>
                    </a:lnTo>
                    <a:lnTo>
                      <a:pt x="959" y="431"/>
                    </a:lnTo>
                    <a:lnTo>
                      <a:pt x="949" y="442"/>
                    </a:lnTo>
                    <a:lnTo>
                      <a:pt x="946" y="449"/>
                    </a:lnTo>
                    <a:lnTo>
                      <a:pt x="946" y="451"/>
                    </a:lnTo>
                    <a:lnTo>
                      <a:pt x="940" y="472"/>
                    </a:lnTo>
                    <a:lnTo>
                      <a:pt x="934" y="481"/>
                    </a:lnTo>
                    <a:lnTo>
                      <a:pt x="931" y="487"/>
                    </a:lnTo>
                    <a:lnTo>
                      <a:pt x="930" y="496"/>
                    </a:lnTo>
                    <a:lnTo>
                      <a:pt x="932" y="516"/>
                    </a:lnTo>
                    <a:lnTo>
                      <a:pt x="938" y="526"/>
                    </a:lnTo>
                    <a:lnTo>
                      <a:pt x="946" y="531"/>
                    </a:lnTo>
                    <a:lnTo>
                      <a:pt x="953" y="540"/>
                    </a:lnTo>
                    <a:lnTo>
                      <a:pt x="961" y="547"/>
                    </a:lnTo>
                    <a:lnTo>
                      <a:pt x="975" y="554"/>
                    </a:lnTo>
                    <a:lnTo>
                      <a:pt x="977" y="559"/>
                    </a:lnTo>
                    <a:lnTo>
                      <a:pt x="991" y="567"/>
                    </a:lnTo>
                    <a:lnTo>
                      <a:pt x="997" y="571"/>
                    </a:lnTo>
                    <a:lnTo>
                      <a:pt x="1006" y="572"/>
                    </a:lnTo>
                    <a:lnTo>
                      <a:pt x="1004" y="584"/>
                    </a:lnTo>
                    <a:lnTo>
                      <a:pt x="1011" y="591"/>
                    </a:lnTo>
                    <a:lnTo>
                      <a:pt x="1017" y="591"/>
                    </a:lnTo>
                    <a:lnTo>
                      <a:pt x="1023" y="587"/>
                    </a:lnTo>
                    <a:lnTo>
                      <a:pt x="1023" y="584"/>
                    </a:lnTo>
                    <a:lnTo>
                      <a:pt x="1026" y="584"/>
                    </a:lnTo>
                    <a:lnTo>
                      <a:pt x="1047" y="597"/>
                    </a:lnTo>
                    <a:lnTo>
                      <a:pt x="1054" y="605"/>
                    </a:lnTo>
                    <a:lnTo>
                      <a:pt x="1058" y="609"/>
                    </a:lnTo>
                    <a:lnTo>
                      <a:pt x="1060" y="617"/>
                    </a:lnTo>
                    <a:lnTo>
                      <a:pt x="1075" y="625"/>
                    </a:lnTo>
                    <a:lnTo>
                      <a:pt x="1085" y="627"/>
                    </a:lnTo>
                    <a:lnTo>
                      <a:pt x="1088" y="630"/>
                    </a:lnTo>
                    <a:lnTo>
                      <a:pt x="1087" y="637"/>
                    </a:lnTo>
                    <a:lnTo>
                      <a:pt x="1088" y="645"/>
                    </a:lnTo>
                    <a:lnTo>
                      <a:pt x="1087" y="654"/>
                    </a:lnTo>
                    <a:lnTo>
                      <a:pt x="1094" y="672"/>
                    </a:lnTo>
                    <a:lnTo>
                      <a:pt x="1102" y="680"/>
                    </a:lnTo>
                    <a:lnTo>
                      <a:pt x="1106" y="689"/>
                    </a:lnTo>
                    <a:lnTo>
                      <a:pt x="1106" y="702"/>
                    </a:lnTo>
                    <a:lnTo>
                      <a:pt x="1100" y="705"/>
                    </a:lnTo>
                    <a:lnTo>
                      <a:pt x="1095" y="708"/>
                    </a:lnTo>
                    <a:lnTo>
                      <a:pt x="1092" y="714"/>
                    </a:lnTo>
                    <a:lnTo>
                      <a:pt x="1094" y="720"/>
                    </a:lnTo>
                    <a:lnTo>
                      <a:pt x="1098" y="725"/>
                    </a:lnTo>
                    <a:lnTo>
                      <a:pt x="1102" y="725"/>
                    </a:lnTo>
                    <a:lnTo>
                      <a:pt x="1102" y="732"/>
                    </a:lnTo>
                    <a:lnTo>
                      <a:pt x="1107" y="744"/>
                    </a:lnTo>
                    <a:lnTo>
                      <a:pt x="1111" y="750"/>
                    </a:lnTo>
                    <a:lnTo>
                      <a:pt x="1119" y="758"/>
                    </a:lnTo>
                    <a:lnTo>
                      <a:pt x="1120" y="770"/>
                    </a:lnTo>
                    <a:lnTo>
                      <a:pt x="1133" y="776"/>
                    </a:lnTo>
                    <a:lnTo>
                      <a:pt x="1138" y="779"/>
                    </a:lnTo>
                    <a:lnTo>
                      <a:pt x="1142" y="776"/>
                    </a:lnTo>
                    <a:lnTo>
                      <a:pt x="1141" y="772"/>
                    </a:lnTo>
                    <a:lnTo>
                      <a:pt x="1133" y="766"/>
                    </a:lnTo>
                    <a:lnTo>
                      <a:pt x="1133" y="760"/>
                    </a:lnTo>
                    <a:lnTo>
                      <a:pt x="1136" y="758"/>
                    </a:lnTo>
                    <a:lnTo>
                      <a:pt x="1140" y="759"/>
                    </a:lnTo>
                    <a:lnTo>
                      <a:pt x="1145" y="768"/>
                    </a:lnTo>
                    <a:lnTo>
                      <a:pt x="1150" y="772"/>
                    </a:lnTo>
                    <a:lnTo>
                      <a:pt x="1153" y="781"/>
                    </a:lnTo>
                    <a:lnTo>
                      <a:pt x="1165" y="780"/>
                    </a:lnTo>
                    <a:lnTo>
                      <a:pt x="1170" y="781"/>
                    </a:lnTo>
                    <a:lnTo>
                      <a:pt x="1170" y="787"/>
                    </a:lnTo>
                    <a:close/>
                  </a:path>
                </a:pathLst>
              </a:custGeom>
              <a:solidFill>
                <a:schemeClr val="bg1"/>
              </a:solidFill>
              <a:ln w="4826">
                <a:solidFill>
                  <a:srgbClr val="6E6E6E"/>
                </a:solidFill>
                <a:prstDash val="solid"/>
                <a:round/>
                <a:headEnd/>
                <a:tailEnd/>
              </a:ln>
            </p:spPr>
            <p:txBody>
              <a:bodyPr/>
              <a:lstStyle/>
              <a:p>
                <a:endParaRPr lang="en-US"/>
              </a:p>
            </p:txBody>
          </p:sp>
          <p:sp>
            <p:nvSpPr>
              <p:cNvPr id="42" name="Freeform 38">
                <a:extLst>
                  <a:ext uri="{FF2B5EF4-FFF2-40B4-BE49-F238E27FC236}">
                    <a16:creationId xmlns:a16="http://schemas.microsoft.com/office/drawing/2014/main" id="{A7422FD7-3BC5-4D3C-9554-0D1A4F4AF07F}"/>
                  </a:ext>
                </a:extLst>
              </p:cNvPr>
              <p:cNvSpPr>
                <a:spLocks/>
              </p:cNvSpPr>
              <p:nvPr/>
            </p:nvSpPr>
            <p:spPr bwMode="auto">
              <a:xfrm>
                <a:off x="1881188" y="4217988"/>
                <a:ext cx="949325" cy="1101725"/>
              </a:xfrm>
              <a:custGeom>
                <a:avLst/>
                <a:gdLst>
                  <a:gd name="T0" fmla="*/ 48459 w 1195"/>
                  <a:gd name="T1" fmla="*/ 672306 h 1388"/>
                  <a:gd name="T2" fmla="*/ 41310 w 1195"/>
                  <a:gd name="T3" fmla="*/ 668338 h 1388"/>
                  <a:gd name="T4" fmla="*/ 43693 w 1195"/>
                  <a:gd name="T5" fmla="*/ 646906 h 1388"/>
                  <a:gd name="T6" fmla="*/ 47665 w 1195"/>
                  <a:gd name="T7" fmla="*/ 629444 h 1388"/>
                  <a:gd name="T8" fmla="*/ 45282 w 1195"/>
                  <a:gd name="T9" fmla="*/ 602456 h 1388"/>
                  <a:gd name="T10" fmla="*/ 61964 w 1195"/>
                  <a:gd name="T11" fmla="*/ 595313 h 1388"/>
                  <a:gd name="T12" fmla="*/ 78647 w 1195"/>
                  <a:gd name="T13" fmla="*/ 582613 h 1388"/>
                  <a:gd name="T14" fmla="*/ 82619 w 1195"/>
                  <a:gd name="T15" fmla="*/ 564356 h 1388"/>
                  <a:gd name="T16" fmla="*/ 87386 w 1195"/>
                  <a:gd name="T17" fmla="*/ 551656 h 1388"/>
                  <a:gd name="T18" fmla="*/ 90563 w 1195"/>
                  <a:gd name="T19" fmla="*/ 534194 h 1388"/>
                  <a:gd name="T20" fmla="*/ 92152 w 1195"/>
                  <a:gd name="T21" fmla="*/ 515144 h 1388"/>
                  <a:gd name="T22" fmla="*/ 111218 w 1195"/>
                  <a:gd name="T23" fmla="*/ 495300 h 1388"/>
                  <a:gd name="T24" fmla="*/ 134256 w 1195"/>
                  <a:gd name="T25" fmla="*/ 484188 h 1388"/>
                  <a:gd name="T26" fmla="*/ 160472 w 1195"/>
                  <a:gd name="T27" fmla="*/ 469900 h 1388"/>
                  <a:gd name="T28" fmla="*/ 155705 w 1195"/>
                  <a:gd name="T29" fmla="*/ 452438 h 1388"/>
                  <a:gd name="T30" fmla="*/ 140611 w 1195"/>
                  <a:gd name="T31" fmla="*/ 437356 h 1388"/>
                  <a:gd name="T32" fmla="*/ 131078 w 1195"/>
                  <a:gd name="T33" fmla="*/ 427831 h 1388"/>
                  <a:gd name="T34" fmla="*/ 127106 w 1195"/>
                  <a:gd name="T35" fmla="*/ 404813 h 1388"/>
                  <a:gd name="T36" fmla="*/ 123134 w 1195"/>
                  <a:gd name="T37" fmla="*/ 378619 h 1388"/>
                  <a:gd name="T38" fmla="*/ 115984 w 1195"/>
                  <a:gd name="T39" fmla="*/ 361156 h 1388"/>
                  <a:gd name="T40" fmla="*/ 113601 w 1195"/>
                  <a:gd name="T41" fmla="*/ 340519 h 1388"/>
                  <a:gd name="T42" fmla="*/ 114396 w 1195"/>
                  <a:gd name="T43" fmla="*/ 323056 h 1388"/>
                  <a:gd name="T44" fmla="*/ 119162 w 1195"/>
                  <a:gd name="T45" fmla="*/ 307181 h 1388"/>
                  <a:gd name="T46" fmla="*/ 128695 w 1195"/>
                  <a:gd name="T47" fmla="*/ 301625 h 1388"/>
                  <a:gd name="T48" fmla="*/ 131873 w 1195"/>
                  <a:gd name="T49" fmla="*/ 269875 h 1388"/>
                  <a:gd name="T50" fmla="*/ 130284 w 1195"/>
                  <a:gd name="T51" fmla="*/ 234950 h 1388"/>
                  <a:gd name="T52" fmla="*/ 132667 w 1195"/>
                  <a:gd name="T53" fmla="*/ 217488 h 1388"/>
                  <a:gd name="T54" fmla="*/ 131078 w 1195"/>
                  <a:gd name="T55" fmla="*/ 201613 h 1388"/>
                  <a:gd name="T56" fmla="*/ 139022 w 1195"/>
                  <a:gd name="T57" fmla="*/ 178594 h 1388"/>
                  <a:gd name="T58" fmla="*/ 132667 w 1195"/>
                  <a:gd name="T59" fmla="*/ 156369 h 1388"/>
                  <a:gd name="T60" fmla="*/ 137434 w 1195"/>
                  <a:gd name="T61" fmla="*/ 139700 h 1388"/>
                  <a:gd name="T62" fmla="*/ 157294 w 1195"/>
                  <a:gd name="T63" fmla="*/ 133350 h 1388"/>
                  <a:gd name="T64" fmla="*/ 178743 w 1195"/>
                  <a:gd name="T65" fmla="*/ 140494 h 1388"/>
                  <a:gd name="T66" fmla="*/ 195426 w 1195"/>
                  <a:gd name="T67" fmla="*/ 146050 h 1388"/>
                  <a:gd name="T68" fmla="*/ 204164 w 1195"/>
                  <a:gd name="T69" fmla="*/ 164306 h 1388"/>
                  <a:gd name="T70" fmla="*/ 224025 w 1195"/>
                  <a:gd name="T71" fmla="*/ 150019 h 1388"/>
                  <a:gd name="T72" fmla="*/ 257390 w 1195"/>
                  <a:gd name="T73" fmla="*/ 26194 h 1388"/>
                  <a:gd name="T74" fmla="*/ 468704 w 1195"/>
                  <a:gd name="T75" fmla="*/ 37306 h 1388"/>
                  <a:gd name="T76" fmla="*/ 716562 w 1195"/>
                  <a:gd name="T77" fmla="*/ 77788 h 1388"/>
                  <a:gd name="T78" fmla="*/ 818247 w 1195"/>
                  <a:gd name="T79" fmla="*/ 95250 h 1388"/>
                  <a:gd name="T80" fmla="*/ 900071 w 1195"/>
                  <a:gd name="T81" fmla="*/ 470694 h 1388"/>
                  <a:gd name="T82" fmla="*/ 857967 w 1195"/>
                  <a:gd name="T83" fmla="*/ 776288 h 1388"/>
                  <a:gd name="T84" fmla="*/ 812686 w 1195"/>
                  <a:gd name="T85" fmla="*/ 1101725 h 1388"/>
                  <a:gd name="T86" fmla="*/ 471088 w 1195"/>
                  <a:gd name="T87" fmla="*/ 1034256 h 1388"/>
                  <a:gd name="T88" fmla="*/ 5561 w 1195"/>
                  <a:gd name="T89" fmla="*/ 738188 h 1388"/>
                  <a:gd name="T90" fmla="*/ 26216 w 1195"/>
                  <a:gd name="T91" fmla="*/ 719931 h 1388"/>
                  <a:gd name="T92" fmla="*/ 43693 w 1195"/>
                  <a:gd name="T93" fmla="*/ 723900 h 1388"/>
                  <a:gd name="T94" fmla="*/ 46870 w 1195"/>
                  <a:gd name="T95" fmla="*/ 719931 h 1388"/>
                  <a:gd name="T96" fmla="*/ 50843 w 1195"/>
                  <a:gd name="T97" fmla="*/ 719138 h 1388"/>
                  <a:gd name="T98" fmla="*/ 64348 w 1195"/>
                  <a:gd name="T99" fmla="*/ 708025 h 1388"/>
                  <a:gd name="T100" fmla="*/ 61170 w 1195"/>
                  <a:gd name="T101" fmla="*/ 674688 h 1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5"/>
                  <a:gd name="T154" fmla="*/ 0 h 1388"/>
                  <a:gd name="T155" fmla="*/ 1195 w 1195"/>
                  <a:gd name="T156" fmla="*/ 1388 h 1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5" h="1388">
                    <a:moveTo>
                      <a:pt x="77" y="850"/>
                    </a:moveTo>
                    <a:lnTo>
                      <a:pt x="71" y="847"/>
                    </a:lnTo>
                    <a:lnTo>
                      <a:pt x="61" y="847"/>
                    </a:lnTo>
                    <a:lnTo>
                      <a:pt x="57" y="845"/>
                    </a:lnTo>
                    <a:lnTo>
                      <a:pt x="55" y="842"/>
                    </a:lnTo>
                    <a:lnTo>
                      <a:pt x="52" y="842"/>
                    </a:lnTo>
                    <a:lnTo>
                      <a:pt x="46" y="829"/>
                    </a:lnTo>
                    <a:lnTo>
                      <a:pt x="47" y="823"/>
                    </a:lnTo>
                    <a:lnTo>
                      <a:pt x="55" y="815"/>
                    </a:lnTo>
                    <a:lnTo>
                      <a:pt x="57" y="802"/>
                    </a:lnTo>
                    <a:lnTo>
                      <a:pt x="56" y="799"/>
                    </a:lnTo>
                    <a:lnTo>
                      <a:pt x="60" y="793"/>
                    </a:lnTo>
                    <a:lnTo>
                      <a:pt x="51" y="782"/>
                    </a:lnTo>
                    <a:lnTo>
                      <a:pt x="59" y="773"/>
                    </a:lnTo>
                    <a:lnTo>
                      <a:pt x="57" y="759"/>
                    </a:lnTo>
                    <a:lnTo>
                      <a:pt x="71" y="761"/>
                    </a:lnTo>
                    <a:lnTo>
                      <a:pt x="76" y="757"/>
                    </a:lnTo>
                    <a:lnTo>
                      <a:pt x="78" y="750"/>
                    </a:lnTo>
                    <a:lnTo>
                      <a:pt x="83" y="748"/>
                    </a:lnTo>
                    <a:lnTo>
                      <a:pt x="86" y="743"/>
                    </a:lnTo>
                    <a:lnTo>
                      <a:pt x="99" y="734"/>
                    </a:lnTo>
                    <a:lnTo>
                      <a:pt x="98" y="729"/>
                    </a:lnTo>
                    <a:lnTo>
                      <a:pt x="101" y="720"/>
                    </a:lnTo>
                    <a:lnTo>
                      <a:pt x="104" y="711"/>
                    </a:lnTo>
                    <a:lnTo>
                      <a:pt x="102" y="707"/>
                    </a:lnTo>
                    <a:lnTo>
                      <a:pt x="112" y="703"/>
                    </a:lnTo>
                    <a:lnTo>
                      <a:pt x="110" y="695"/>
                    </a:lnTo>
                    <a:lnTo>
                      <a:pt x="113" y="689"/>
                    </a:lnTo>
                    <a:lnTo>
                      <a:pt x="112" y="676"/>
                    </a:lnTo>
                    <a:lnTo>
                      <a:pt x="114" y="673"/>
                    </a:lnTo>
                    <a:lnTo>
                      <a:pt x="113" y="668"/>
                    </a:lnTo>
                    <a:lnTo>
                      <a:pt x="120" y="656"/>
                    </a:lnTo>
                    <a:lnTo>
                      <a:pt x="116" y="649"/>
                    </a:lnTo>
                    <a:lnTo>
                      <a:pt x="119" y="646"/>
                    </a:lnTo>
                    <a:lnTo>
                      <a:pt x="137" y="635"/>
                    </a:lnTo>
                    <a:lnTo>
                      <a:pt x="140" y="624"/>
                    </a:lnTo>
                    <a:lnTo>
                      <a:pt x="144" y="620"/>
                    </a:lnTo>
                    <a:lnTo>
                      <a:pt x="161" y="614"/>
                    </a:lnTo>
                    <a:lnTo>
                      <a:pt x="169" y="610"/>
                    </a:lnTo>
                    <a:lnTo>
                      <a:pt x="178" y="607"/>
                    </a:lnTo>
                    <a:lnTo>
                      <a:pt x="197" y="593"/>
                    </a:lnTo>
                    <a:lnTo>
                      <a:pt x="202" y="592"/>
                    </a:lnTo>
                    <a:lnTo>
                      <a:pt x="202" y="583"/>
                    </a:lnTo>
                    <a:lnTo>
                      <a:pt x="199" y="577"/>
                    </a:lnTo>
                    <a:lnTo>
                      <a:pt x="196" y="570"/>
                    </a:lnTo>
                    <a:lnTo>
                      <a:pt x="183" y="559"/>
                    </a:lnTo>
                    <a:lnTo>
                      <a:pt x="180" y="556"/>
                    </a:lnTo>
                    <a:lnTo>
                      <a:pt x="177" y="551"/>
                    </a:lnTo>
                    <a:lnTo>
                      <a:pt x="173" y="546"/>
                    </a:lnTo>
                    <a:lnTo>
                      <a:pt x="165" y="543"/>
                    </a:lnTo>
                    <a:lnTo>
                      <a:pt x="165" y="539"/>
                    </a:lnTo>
                    <a:lnTo>
                      <a:pt x="168" y="527"/>
                    </a:lnTo>
                    <a:lnTo>
                      <a:pt x="165" y="515"/>
                    </a:lnTo>
                    <a:lnTo>
                      <a:pt x="160" y="510"/>
                    </a:lnTo>
                    <a:lnTo>
                      <a:pt x="164" y="508"/>
                    </a:lnTo>
                    <a:lnTo>
                      <a:pt x="160" y="485"/>
                    </a:lnTo>
                    <a:lnTo>
                      <a:pt x="155" y="477"/>
                    </a:lnTo>
                    <a:lnTo>
                      <a:pt x="151" y="475"/>
                    </a:lnTo>
                    <a:lnTo>
                      <a:pt x="149" y="471"/>
                    </a:lnTo>
                    <a:lnTo>
                      <a:pt x="146" y="455"/>
                    </a:lnTo>
                    <a:lnTo>
                      <a:pt x="138" y="444"/>
                    </a:lnTo>
                    <a:lnTo>
                      <a:pt x="139" y="434"/>
                    </a:lnTo>
                    <a:lnTo>
                      <a:pt x="143" y="429"/>
                    </a:lnTo>
                    <a:lnTo>
                      <a:pt x="143" y="417"/>
                    </a:lnTo>
                    <a:lnTo>
                      <a:pt x="145" y="417"/>
                    </a:lnTo>
                    <a:lnTo>
                      <a:pt x="144" y="407"/>
                    </a:lnTo>
                    <a:lnTo>
                      <a:pt x="152" y="401"/>
                    </a:lnTo>
                    <a:lnTo>
                      <a:pt x="147" y="390"/>
                    </a:lnTo>
                    <a:lnTo>
                      <a:pt x="150" y="387"/>
                    </a:lnTo>
                    <a:lnTo>
                      <a:pt x="157" y="389"/>
                    </a:lnTo>
                    <a:lnTo>
                      <a:pt x="159" y="388"/>
                    </a:lnTo>
                    <a:lnTo>
                      <a:pt x="162" y="380"/>
                    </a:lnTo>
                    <a:lnTo>
                      <a:pt x="165" y="371"/>
                    </a:lnTo>
                    <a:lnTo>
                      <a:pt x="164" y="351"/>
                    </a:lnTo>
                    <a:lnTo>
                      <a:pt x="166" y="340"/>
                    </a:lnTo>
                    <a:lnTo>
                      <a:pt x="160" y="317"/>
                    </a:lnTo>
                    <a:lnTo>
                      <a:pt x="158" y="302"/>
                    </a:lnTo>
                    <a:lnTo>
                      <a:pt x="164" y="296"/>
                    </a:lnTo>
                    <a:lnTo>
                      <a:pt x="165" y="288"/>
                    </a:lnTo>
                    <a:lnTo>
                      <a:pt x="168" y="282"/>
                    </a:lnTo>
                    <a:lnTo>
                      <a:pt x="167" y="274"/>
                    </a:lnTo>
                    <a:lnTo>
                      <a:pt x="165" y="272"/>
                    </a:lnTo>
                    <a:lnTo>
                      <a:pt x="167" y="264"/>
                    </a:lnTo>
                    <a:lnTo>
                      <a:pt x="165" y="254"/>
                    </a:lnTo>
                    <a:lnTo>
                      <a:pt x="167" y="248"/>
                    </a:lnTo>
                    <a:lnTo>
                      <a:pt x="169" y="229"/>
                    </a:lnTo>
                    <a:lnTo>
                      <a:pt x="175" y="225"/>
                    </a:lnTo>
                    <a:lnTo>
                      <a:pt x="176" y="222"/>
                    </a:lnTo>
                    <a:lnTo>
                      <a:pt x="170" y="214"/>
                    </a:lnTo>
                    <a:lnTo>
                      <a:pt x="167" y="197"/>
                    </a:lnTo>
                    <a:lnTo>
                      <a:pt x="173" y="186"/>
                    </a:lnTo>
                    <a:lnTo>
                      <a:pt x="172" y="182"/>
                    </a:lnTo>
                    <a:lnTo>
                      <a:pt x="173" y="176"/>
                    </a:lnTo>
                    <a:lnTo>
                      <a:pt x="176" y="171"/>
                    </a:lnTo>
                    <a:lnTo>
                      <a:pt x="195" y="167"/>
                    </a:lnTo>
                    <a:lnTo>
                      <a:pt x="198" y="168"/>
                    </a:lnTo>
                    <a:lnTo>
                      <a:pt x="211" y="167"/>
                    </a:lnTo>
                    <a:lnTo>
                      <a:pt x="220" y="176"/>
                    </a:lnTo>
                    <a:lnTo>
                      <a:pt x="225" y="177"/>
                    </a:lnTo>
                    <a:lnTo>
                      <a:pt x="236" y="174"/>
                    </a:lnTo>
                    <a:lnTo>
                      <a:pt x="242" y="177"/>
                    </a:lnTo>
                    <a:lnTo>
                      <a:pt x="246" y="184"/>
                    </a:lnTo>
                    <a:lnTo>
                      <a:pt x="246" y="190"/>
                    </a:lnTo>
                    <a:lnTo>
                      <a:pt x="245" y="196"/>
                    </a:lnTo>
                    <a:lnTo>
                      <a:pt x="257" y="207"/>
                    </a:lnTo>
                    <a:lnTo>
                      <a:pt x="261" y="208"/>
                    </a:lnTo>
                    <a:lnTo>
                      <a:pt x="275" y="206"/>
                    </a:lnTo>
                    <a:lnTo>
                      <a:pt x="282" y="189"/>
                    </a:lnTo>
                    <a:lnTo>
                      <a:pt x="297" y="175"/>
                    </a:lnTo>
                    <a:lnTo>
                      <a:pt x="298" y="170"/>
                    </a:lnTo>
                    <a:lnTo>
                      <a:pt x="324" y="33"/>
                    </a:lnTo>
                    <a:lnTo>
                      <a:pt x="331" y="0"/>
                    </a:lnTo>
                    <a:lnTo>
                      <a:pt x="528" y="37"/>
                    </a:lnTo>
                    <a:lnTo>
                      <a:pt x="590" y="47"/>
                    </a:lnTo>
                    <a:lnTo>
                      <a:pt x="642" y="56"/>
                    </a:lnTo>
                    <a:lnTo>
                      <a:pt x="795" y="80"/>
                    </a:lnTo>
                    <a:lnTo>
                      <a:pt x="902" y="98"/>
                    </a:lnTo>
                    <a:lnTo>
                      <a:pt x="946" y="105"/>
                    </a:lnTo>
                    <a:lnTo>
                      <a:pt x="952" y="108"/>
                    </a:lnTo>
                    <a:lnTo>
                      <a:pt x="1030" y="120"/>
                    </a:lnTo>
                    <a:lnTo>
                      <a:pt x="1195" y="143"/>
                    </a:lnTo>
                    <a:lnTo>
                      <a:pt x="1165" y="363"/>
                    </a:lnTo>
                    <a:lnTo>
                      <a:pt x="1133" y="593"/>
                    </a:lnTo>
                    <a:lnTo>
                      <a:pt x="1121" y="673"/>
                    </a:lnTo>
                    <a:lnTo>
                      <a:pt x="1097" y="852"/>
                    </a:lnTo>
                    <a:lnTo>
                      <a:pt x="1080" y="978"/>
                    </a:lnTo>
                    <a:lnTo>
                      <a:pt x="1066" y="1072"/>
                    </a:lnTo>
                    <a:lnTo>
                      <a:pt x="1057" y="1147"/>
                    </a:lnTo>
                    <a:lnTo>
                      <a:pt x="1023" y="1388"/>
                    </a:lnTo>
                    <a:lnTo>
                      <a:pt x="760" y="1351"/>
                    </a:lnTo>
                    <a:lnTo>
                      <a:pt x="645" y="1333"/>
                    </a:lnTo>
                    <a:lnTo>
                      <a:pt x="593" y="1303"/>
                    </a:lnTo>
                    <a:lnTo>
                      <a:pt x="255" y="1106"/>
                    </a:lnTo>
                    <a:lnTo>
                      <a:pt x="0" y="958"/>
                    </a:lnTo>
                    <a:lnTo>
                      <a:pt x="7" y="930"/>
                    </a:lnTo>
                    <a:lnTo>
                      <a:pt x="28" y="910"/>
                    </a:lnTo>
                    <a:lnTo>
                      <a:pt x="30" y="907"/>
                    </a:lnTo>
                    <a:lnTo>
                      <a:pt x="33" y="907"/>
                    </a:lnTo>
                    <a:lnTo>
                      <a:pt x="49" y="913"/>
                    </a:lnTo>
                    <a:lnTo>
                      <a:pt x="49" y="912"/>
                    </a:lnTo>
                    <a:lnTo>
                      <a:pt x="55" y="912"/>
                    </a:lnTo>
                    <a:lnTo>
                      <a:pt x="56" y="909"/>
                    </a:lnTo>
                    <a:lnTo>
                      <a:pt x="59" y="909"/>
                    </a:lnTo>
                    <a:lnTo>
                      <a:pt x="59" y="907"/>
                    </a:lnTo>
                    <a:lnTo>
                      <a:pt x="62" y="908"/>
                    </a:lnTo>
                    <a:lnTo>
                      <a:pt x="62" y="906"/>
                    </a:lnTo>
                    <a:lnTo>
                      <a:pt x="64" y="906"/>
                    </a:lnTo>
                    <a:lnTo>
                      <a:pt x="64" y="902"/>
                    </a:lnTo>
                    <a:lnTo>
                      <a:pt x="67" y="898"/>
                    </a:lnTo>
                    <a:lnTo>
                      <a:pt x="81" y="892"/>
                    </a:lnTo>
                    <a:lnTo>
                      <a:pt x="82" y="872"/>
                    </a:lnTo>
                    <a:lnTo>
                      <a:pt x="85" y="863"/>
                    </a:lnTo>
                    <a:lnTo>
                      <a:pt x="77" y="850"/>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39">
                <a:extLst>
                  <a:ext uri="{FF2B5EF4-FFF2-40B4-BE49-F238E27FC236}">
                    <a16:creationId xmlns:a16="http://schemas.microsoft.com/office/drawing/2014/main" id="{65873E01-4775-4AC9-8DA7-7F0A0A35838C}"/>
                  </a:ext>
                </a:extLst>
              </p:cNvPr>
              <p:cNvSpPr>
                <a:spLocks/>
              </p:cNvSpPr>
              <p:nvPr/>
            </p:nvSpPr>
            <p:spPr bwMode="auto">
              <a:xfrm>
                <a:off x="3662363" y="4419600"/>
                <a:ext cx="1201737" cy="631825"/>
              </a:xfrm>
              <a:custGeom>
                <a:avLst/>
                <a:gdLst>
                  <a:gd name="T0" fmla="*/ 1200944 w 1516"/>
                  <a:gd name="T1" fmla="*/ 575469 h 796"/>
                  <a:gd name="T2" fmla="*/ 1194603 w 1516"/>
                  <a:gd name="T3" fmla="*/ 627856 h 796"/>
                  <a:gd name="T4" fmla="*/ 1189846 w 1516"/>
                  <a:gd name="T5" fmla="*/ 623888 h 796"/>
                  <a:gd name="T6" fmla="*/ 1188261 w 1516"/>
                  <a:gd name="T7" fmla="*/ 622300 h 796"/>
                  <a:gd name="T8" fmla="*/ 1176371 w 1516"/>
                  <a:gd name="T9" fmla="*/ 623094 h 796"/>
                  <a:gd name="T10" fmla="*/ 1173992 w 1516"/>
                  <a:gd name="T11" fmla="*/ 619919 h 796"/>
                  <a:gd name="T12" fmla="*/ 1161309 w 1516"/>
                  <a:gd name="T13" fmla="*/ 615156 h 796"/>
                  <a:gd name="T14" fmla="*/ 1158138 w 1516"/>
                  <a:gd name="T15" fmla="*/ 608806 h 796"/>
                  <a:gd name="T16" fmla="*/ 1141492 w 1516"/>
                  <a:gd name="T17" fmla="*/ 604838 h 796"/>
                  <a:gd name="T18" fmla="*/ 1131979 w 1516"/>
                  <a:gd name="T19" fmla="*/ 593725 h 796"/>
                  <a:gd name="T20" fmla="*/ 1118503 w 1516"/>
                  <a:gd name="T21" fmla="*/ 589756 h 796"/>
                  <a:gd name="T22" fmla="*/ 1110576 w 1516"/>
                  <a:gd name="T23" fmla="*/ 584200 h 796"/>
                  <a:gd name="T24" fmla="*/ 1105027 w 1516"/>
                  <a:gd name="T25" fmla="*/ 577056 h 796"/>
                  <a:gd name="T26" fmla="*/ 1086002 w 1516"/>
                  <a:gd name="T27" fmla="*/ 584200 h 796"/>
                  <a:gd name="T28" fmla="*/ 1075697 w 1516"/>
                  <a:gd name="T29" fmla="*/ 588963 h 796"/>
                  <a:gd name="T30" fmla="*/ 1044782 w 1516"/>
                  <a:gd name="T31" fmla="*/ 586581 h 796"/>
                  <a:gd name="T32" fmla="*/ 1041611 w 1516"/>
                  <a:gd name="T33" fmla="*/ 577850 h 796"/>
                  <a:gd name="T34" fmla="*/ 1022586 w 1516"/>
                  <a:gd name="T35" fmla="*/ 584994 h 796"/>
                  <a:gd name="T36" fmla="*/ 1008318 w 1516"/>
                  <a:gd name="T37" fmla="*/ 590550 h 796"/>
                  <a:gd name="T38" fmla="*/ 985329 w 1516"/>
                  <a:gd name="T39" fmla="*/ 590550 h 796"/>
                  <a:gd name="T40" fmla="*/ 976609 w 1516"/>
                  <a:gd name="T41" fmla="*/ 593725 h 796"/>
                  <a:gd name="T42" fmla="*/ 956792 w 1516"/>
                  <a:gd name="T43" fmla="*/ 595313 h 796"/>
                  <a:gd name="T44" fmla="*/ 958377 w 1516"/>
                  <a:gd name="T45" fmla="*/ 597694 h 796"/>
                  <a:gd name="T46" fmla="*/ 938560 w 1516"/>
                  <a:gd name="T47" fmla="*/ 605631 h 796"/>
                  <a:gd name="T48" fmla="*/ 925084 w 1516"/>
                  <a:gd name="T49" fmla="*/ 611981 h 796"/>
                  <a:gd name="T50" fmla="*/ 897339 w 1516"/>
                  <a:gd name="T51" fmla="*/ 596900 h 796"/>
                  <a:gd name="T52" fmla="*/ 880692 w 1516"/>
                  <a:gd name="T53" fmla="*/ 583406 h 796"/>
                  <a:gd name="T54" fmla="*/ 860875 w 1516"/>
                  <a:gd name="T55" fmla="*/ 588963 h 796"/>
                  <a:gd name="T56" fmla="*/ 848984 w 1516"/>
                  <a:gd name="T57" fmla="*/ 574675 h 796"/>
                  <a:gd name="T58" fmla="*/ 835508 w 1516"/>
                  <a:gd name="T59" fmla="*/ 587375 h 796"/>
                  <a:gd name="T60" fmla="*/ 822825 w 1516"/>
                  <a:gd name="T61" fmla="*/ 593725 h 796"/>
                  <a:gd name="T62" fmla="*/ 817276 w 1516"/>
                  <a:gd name="T63" fmla="*/ 614363 h 796"/>
                  <a:gd name="T64" fmla="*/ 810142 w 1516"/>
                  <a:gd name="T65" fmla="*/ 592138 h 796"/>
                  <a:gd name="T66" fmla="*/ 798251 w 1516"/>
                  <a:gd name="T67" fmla="*/ 587375 h 796"/>
                  <a:gd name="T68" fmla="*/ 783983 w 1516"/>
                  <a:gd name="T69" fmla="*/ 589756 h 796"/>
                  <a:gd name="T70" fmla="*/ 766543 w 1516"/>
                  <a:gd name="T71" fmla="*/ 581819 h 796"/>
                  <a:gd name="T72" fmla="*/ 748311 w 1516"/>
                  <a:gd name="T73" fmla="*/ 579438 h 796"/>
                  <a:gd name="T74" fmla="*/ 724530 w 1516"/>
                  <a:gd name="T75" fmla="*/ 575469 h 796"/>
                  <a:gd name="T76" fmla="*/ 695200 w 1516"/>
                  <a:gd name="T77" fmla="*/ 584200 h 796"/>
                  <a:gd name="T78" fmla="*/ 697578 w 1516"/>
                  <a:gd name="T79" fmla="*/ 569913 h 796"/>
                  <a:gd name="T80" fmla="*/ 676968 w 1516"/>
                  <a:gd name="T81" fmla="*/ 561975 h 796"/>
                  <a:gd name="T82" fmla="*/ 665077 w 1516"/>
                  <a:gd name="T83" fmla="*/ 542925 h 796"/>
                  <a:gd name="T84" fmla="*/ 633369 w 1516"/>
                  <a:gd name="T85" fmla="*/ 546100 h 796"/>
                  <a:gd name="T86" fmla="*/ 609588 w 1516"/>
                  <a:gd name="T87" fmla="*/ 542925 h 796"/>
                  <a:gd name="T88" fmla="*/ 591356 w 1516"/>
                  <a:gd name="T89" fmla="*/ 534988 h 796"/>
                  <a:gd name="T90" fmla="*/ 553306 w 1516"/>
                  <a:gd name="T91" fmla="*/ 525463 h 796"/>
                  <a:gd name="T92" fmla="*/ 520806 w 1516"/>
                  <a:gd name="T93" fmla="*/ 520700 h 796"/>
                  <a:gd name="T94" fmla="*/ 510500 w 1516"/>
                  <a:gd name="T95" fmla="*/ 493713 h 796"/>
                  <a:gd name="T96" fmla="*/ 490683 w 1516"/>
                  <a:gd name="T97" fmla="*/ 488156 h 796"/>
                  <a:gd name="T98" fmla="*/ 468487 w 1516"/>
                  <a:gd name="T99" fmla="*/ 483394 h 796"/>
                  <a:gd name="T100" fmla="*/ 435986 w 1516"/>
                  <a:gd name="T101" fmla="*/ 477044 h 796"/>
                  <a:gd name="T102" fmla="*/ 412205 w 1516"/>
                  <a:gd name="T103" fmla="*/ 452438 h 796"/>
                  <a:gd name="T104" fmla="*/ 409827 w 1516"/>
                  <a:gd name="T105" fmla="*/ 345281 h 796"/>
                  <a:gd name="T106" fmla="*/ 418547 w 1516"/>
                  <a:gd name="T107" fmla="*/ 113506 h 796"/>
                  <a:gd name="T108" fmla="*/ 191834 w 1516"/>
                  <a:gd name="T109" fmla="*/ 102394 h 796"/>
                  <a:gd name="T110" fmla="*/ 140308 w 1516"/>
                  <a:gd name="T111" fmla="*/ 11113 h 796"/>
                  <a:gd name="T112" fmla="*/ 334520 w 1516"/>
                  <a:gd name="T113" fmla="*/ 20638 h 796"/>
                  <a:gd name="T114" fmla="*/ 562026 w 1516"/>
                  <a:gd name="T115" fmla="*/ 29369 h 796"/>
                  <a:gd name="T116" fmla="*/ 775263 w 1516"/>
                  <a:gd name="T117" fmla="*/ 34925 h 796"/>
                  <a:gd name="T118" fmla="*/ 984537 w 1516"/>
                  <a:gd name="T119" fmla="*/ 35719 h 796"/>
                  <a:gd name="T120" fmla="*/ 1112954 w 1516"/>
                  <a:gd name="T121" fmla="*/ 34925 h 796"/>
                  <a:gd name="T122" fmla="*/ 1173200 w 1516"/>
                  <a:gd name="T123" fmla="*/ 126206 h 796"/>
                  <a:gd name="T124" fmla="*/ 1201737 w 1516"/>
                  <a:gd name="T125" fmla="*/ 316706 h 7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6"/>
                  <a:gd name="T190" fmla="*/ 0 h 796"/>
                  <a:gd name="T191" fmla="*/ 1516 w 1516"/>
                  <a:gd name="T192" fmla="*/ 796 h 7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6" h="796">
                    <a:moveTo>
                      <a:pt x="1516" y="504"/>
                    </a:moveTo>
                    <a:lnTo>
                      <a:pt x="1516" y="548"/>
                    </a:lnTo>
                    <a:lnTo>
                      <a:pt x="1515" y="599"/>
                    </a:lnTo>
                    <a:lnTo>
                      <a:pt x="1515" y="668"/>
                    </a:lnTo>
                    <a:lnTo>
                      <a:pt x="1515" y="725"/>
                    </a:lnTo>
                    <a:lnTo>
                      <a:pt x="1514" y="793"/>
                    </a:lnTo>
                    <a:lnTo>
                      <a:pt x="1510" y="796"/>
                    </a:lnTo>
                    <a:lnTo>
                      <a:pt x="1508" y="793"/>
                    </a:lnTo>
                    <a:lnTo>
                      <a:pt x="1506" y="796"/>
                    </a:lnTo>
                    <a:lnTo>
                      <a:pt x="1507" y="791"/>
                    </a:lnTo>
                    <a:lnTo>
                      <a:pt x="1501" y="793"/>
                    </a:lnTo>
                    <a:lnTo>
                      <a:pt x="1499" y="792"/>
                    </a:lnTo>
                    <a:lnTo>
                      <a:pt x="1499" y="791"/>
                    </a:lnTo>
                    <a:lnTo>
                      <a:pt x="1502" y="790"/>
                    </a:lnTo>
                    <a:lnTo>
                      <a:pt x="1501" y="786"/>
                    </a:lnTo>
                    <a:lnTo>
                      <a:pt x="1495" y="789"/>
                    </a:lnTo>
                    <a:lnTo>
                      <a:pt x="1493" y="789"/>
                    </a:lnTo>
                    <a:lnTo>
                      <a:pt x="1494" y="786"/>
                    </a:lnTo>
                    <a:lnTo>
                      <a:pt x="1497" y="786"/>
                    </a:lnTo>
                    <a:lnTo>
                      <a:pt x="1499" y="784"/>
                    </a:lnTo>
                    <a:lnTo>
                      <a:pt x="1495" y="785"/>
                    </a:lnTo>
                    <a:lnTo>
                      <a:pt x="1494" y="783"/>
                    </a:lnTo>
                    <a:lnTo>
                      <a:pt x="1491" y="786"/>
                    </a:lnTo>
                    <a:lnTo>
                      <a:pt x="1485" y="782"/>
                    </a:lnTo>
                    <a:lnTo>
                      <a:pt x="1484" y="785"/>
                    </a:lnTo>
                    <a:lnTo>
                      <a:pt x="1480" y="786"/>
                    </a:lnTo>
                    <a:lnTo>
                      <a:pt x="1479" y="786"/>
                    </a:lnTo>
                    <a:lnTo>
                      <a:pt x="1479" y="785"/>
                    </a:lnTo>
                    <a:lnTo>
                      <a:pt x="1484" y="783"/>
                    </a:lnTo>
                    <a:lnTo>
                      <a:pt x="1481" y="781"/>
                    </a:lnTo>
                    <a:lnTo>
                      <a:pt x="1479" y="780"/>
                    </a:lnTo>
                    <a:lnTo>
                      <a:pt x="1474" y="781"/>
                    </a:lnTo>
                    <a:lnTo>
                      <a:pt x="1465" y="778"/>
                    </a:lnTo>
                    <a:lnTo>
                      <a:pt x="1463" y="777"/>
                    </a:lnTo>
                    <a:lnTo>
                      <a:pt x="1465" y="775"/>
                    </a:lnTo>
                    <a:lnTo>
                      <a:pt x="1462" y="775"/>
                    </a:lnTo>
                    <a:lnTo>
                      <a:pt x="1464" y="770"/>
                    </a:lnTo>
                    <a:lnTo>
                      <a:pt x="1457" y="771"/>
                    </a:lnTo>
                    <a:lnTo>
                      <a:pt x="1457" y="769"/>
                    </a:lnTo>
                    <a:lnTo>
                      <a:pt x="1461" y="767"/>
                    </a:lnTo>
                    <a:lnTo>
                      <a:pt x="1457" y="767"/>
                    </a:lnTo>
                    <a:lnTo>
                      <a:pt x="1454" y="770"/>
                    </a:lnTo>
                    <a:lnTo>
                      <a:pt x="1451" y="768"/>
                    </a:lnTo>
                    <a:lnTo>
                      <a:pt x="1443" y="768"/>
                    </a:lnTo>
                    <a:lnTo>
                      <a:pt x="1440" y="762"/>
                    </a:lnTo>
                    <a:lnTo>
                      <a:pt x="1433" y="759"/>
                    </a:lnTo>
                    <a:lnTo>
                      <a:pt x="1434" y="756"/>
                    </a:lnTo>
                    <a:lnTo>
                      <a:pt x="1433" y="753"/>
                    </a:lnTo>
                    <a:lnTo>
                      <a:pt x="1428" y="753"/>
                    </a:lnTo>
                    <a:lnTo>
                      <a:pt x="1428" y="748"/>
                    </a:lnTo>
                    <a:lnTo>
                      <a:pt x="1425" y="746"/>
                    </a:lnTo>
                    <a:lnTo>
                      <a:pt x="1424" y="743"/>
                    </a:lnTo>
                    <a:lnTo>
                      <a:pt x="1419" y="745"/>
                    </a:lnTo>
                    <a:lnTo>
                      <a:pt x="1416" y="742"/>
                    </a:lnTo>
                    <a:lnTo>
                      <a:pt x="1411" y="743"/>
                    </a:lnTo>
                    <a:lnTo>
                      <a:pt x="1410" y="738"/>
                    </a:lnTo>
                    <a:lnTo>
                      <a:pt x="1406" y="736"/>
                    </a:lnTo>
                    <a:lnTo>
                      <a:pt x="1405" y="731"/>
                    </a:lnTo>
                    <a:lnTo>
                      <a:pt x="1402" y="738"/>
                    </a:lnTo>
                    <a:lnTo>
                      <a:pt x="1401" y="736"/>
                    </a:lnTo>
                    <a:lnTo>
                      <a:pt x="1402" y="731"/>
                    </a:lnTo>
                    <a:lnTo>
                      <a:pt x="1400" y="730"/>
                    </a:lnTo>
                    <a:lnTo>
                      <a:pt x="1396" y="732"/>
                    </a:lnTo>
                    <a:lnTo>
                      <a:pt x="1394" y="731"/>
                    </a:lnTo>
                    <a:lnTo>
                      <a:pt x="1394" y="727"/>
                    </a:lnTo>
                    <a:lnTo>
                      <a:pt x="1390" y="725"/>
                    </a:lnTo>
                    <a:lnTo>
                      <a:pt x="1374" y="721"/>
                    </a:lnTo>
                    <a:lnTo>
                      <a:pt x="1372" y="728"/>
                    </a:lnTo>
                    <a:lnTo>
                      <a:pt x="1372" y="735"/>
                    </a:lnTo>
                    <a:lnTo>
                      <a:pt x="1370" y="736"/>
                    </a:lnTo>
                    <a:lnTo>
                      <a:pt x="1367" y="731"/>
                    </a:lnTo>
                    <a:lnTo>
                      <a:pt x="1365" y="738"/>
                    </a:lnTo>
                    <a:lnTo>
                      <a:pt x="1363" y="738"/>
                    </a:lnTo>
                    <a:lnTo>
                      <a:pt x="1356" y="736"/>
                    </a:lnTo>
                    <a:lnTo>
                      <a:pt x="1357" y="742"/>
                    </a:lnTo>
                    <a:lnTo>
                      <a:pt x="1335" y="743"/>
                    </a:lnTo>
                    <a:lnTo>
                      <a:pt x="1332" y="738"/>
                    </a:lnTo>
                    <a:lnTo>
                      <a:pt x="1326" y="739"/>
                    </a:lnTo>
                    <a:lnTo>
                      <a:pt x="1323" y="736"/>
                    </a:lnTo>
                    <a:lnTo>
                      <a:pt x="1318" y="739"/>
                    </a:lnTo>
                    <a:lnTo>
                      <a:pt x="1318" y="737"/>
                    </a:lnTo>
                    <a:lnTo>
                      <a:pt x="1321" y="736"/>
                    </a:lnTo>
                    <a:lnTo>
                      <a:pt x="1322" y="735"/>
                    </a:lnTo>
                    <a:lnTo>
                      <a:pt x="1318" y="735"/>
                    </a:lnTo>
                    <a:lnTo>
                      <a:pt x="1314" y="728"/>
                    </a:lnTo>
                    <a:lnTo>
                      <a:pt x="1306" y="725"/>
                    </a:lnTo>
                    <a:lnTo>
                      <a:pt x="1305" y="728"/>
                    </a:lnTo>
                    <a:lnTo>
                      <a:pt x="1305" y="731"/>
                    </a:lnTo>
                    <a:lnTo>
                      <a:pt x="1302" y="731"/>
                    </a:lnTo>
                    <a:lnTo>
                      <a:pt x="1290" y="737"/>
                    </a:lnTo>
                    <a:lnTo>
                      <a:pt x="1281" y="735"/>
                    </a:lnTo>
                    <a:lnTo>
                      <a:pt x="1278" y="737"/>
                    </a:lnTo>
                    <a:lnTo>
                      <a:pt x="1277" y="740"/>
                    </a:lnTo>
                    <a:lnTo>
                      <a:pt x="1277" y="746"/>
                    </a:lnTo>
                    <a:lnTo>
                      <a:pt x="1272" y="744"/>
                    </a:lnTo>
                    <a:lnTo>
                      <a:pt x="1267" y="748"/>
                    </a:lnTo>
                    <a:lnTo>
                      <a:pt x="1262" y="748"/>
                    </a:lnTo>
                    <a:lnTo>
                      <a:pt x="1247" y="738"/>
                    </a:lnTo>
                    <a:lnTo>
                      <a:pt x="1245" y="738"/>
                    </a:lnTo>
                    <a:lnTo>
                      <a:pt x="1243" y="744"/>
                    </a:lnTo>
                    <a:lnTo>
                      <a:pt x="1239" y="745"/>
                    </a:lnTo>
                    <a:lnTo>
                      <a:pt x="1236" y="742"/>
                    </a:lnTo>
                    <a:lnTo>
                      <a:pt x="1235" y="742"/>
                    </a:lnTo>
                    <a:lnTo>
                      <a:pt x="1235" y="745"/>
                    </a:lnTo>
                    <a:lnTo>
                      <a:pt x="1232" y="748"/>
                    </a:lnTo>
                    <a:lnTo>
                      <a:pt x="1230" y="746"/>
                    </a:lnTo>
                    <a:lnTo>
                      <a:pt x="1225" y="748"/>
                    </a:lnTo>
                    <a:lnTo>
                      <a:pt x="1217" y="748"/>
                    </a:lnTo>
                    <a:lnTo>
                      <a:pt x="1215" y="752"/>
                    </a:lnTo>
                    <a:lnTo>
                      <a:pt x="1207" y="750"/>
                    </a:lnTo>
                    <a:lnTo>
                      <a:pt x="1204" y="752"/>
                    </a:lnTo>
                    <a:lnTo>
                      <a:pt x="1201" y="754"/>
                    </a:lnTo>
                    <a:lnTo>
                      <a:pt x="1201" y="756"/>
                    </a:lnTo>
                    <a:lnTo>
                      <a:pt x="1206" y="753"/>
                    </a:lnTo>
                    <a:lnTo>
                      <a:pt x="1209" y="753"/>
                    </a:lnTo>
                    <a:lnTo>
                      <a:pt x="1205" y="759"/>
                    </a:lnTo>
                    <a:lnTo>
                      <a:pt x="1204" y="765"/>
                    </a:lnTo>
                    <a:lnTo>
                      <a:pt x="1200" y="767"/>
                    </a:lnTo>
                    <a:lnTo>
                      <a:pt x="1196" y="768"/>
                    </a:lnTo>
                    <a:lnTo>
                      <a:pt x="1184" y="763"/>
                    </a:lnTo>
                    <a:lnTo>
                      <a:pt x="1182" y="767"/>
                    </a:lnTo>
                    <a:lnTo>
                      <a:pt x="1179" y="777"/>
                    </a:lnTo>
                    <a:lnTo>
                      <a:pt x="1177" y="780"/>
                    </a:lnTo>
                    <a:lnTo>
                      <a:pt x="1171" y="778"/>
                    </a:lnTo>
                    <a:lnTo>
                      <a:pt x="1167" y="771"/>
                    </a:lnTo>
                    <a:lnTo>
                      <a:pt x="1157" y="760"/>
                    </a:lnTo>
                    <a:lnTo>
                      <a:pt x="1146" y="762"/>
                    </a:lnTo>
                    <a:lnTo>
                      <a:pt x="1144" y="760"/>
                    </a:lnTo>
                    <a:lnTo>
                      <a:pt x="1141" y="754"/>
                    </a:lnTo>
                    <a:lnTo>
                      <a:pt x="1132" y="752"/>
                    </a:lnTo>
                    <a:lnTo>
                      <a:pt x="1125" y="748"/>
                    </a:lnTo>
                    <a:lnTo>
                      <a:pt x="1123" y="744"/>
                    </a:lnTo>
                    <a:lnTo>
                      <a:pt x="1128" y="737"/>
                    </a:lnTo>
                    <a:lnTo>
                      <a:pt x="1113" y="732"/>
                    </a:lnTo>
                    <a:lnTo>
                      <a:pt x="1111" y="735"/>
                    </a:lnTo>
                    <a:lnTo>
                      <a:pt x="1108" y="747"/>
                    </a:lnTo>
                    <a:lnTo>
                      <a:pt x="1104" y="750"/>
                    </a:lnTo>
                    <a:lnTo>
                      <a:pt x="1098" y="751"/>
                    </a:lnTo>
                    <a:lnTo>
                      <a:pt x="1090" y="742"/>
                    </a:lnTo>
                    <a:lnTo>
                      <a:pt x="1086" y="742"/>
                    </a:lnTo>
                    <a:lnTo>
                      <a:pt x="1080" y="745"/>
                    </a:lnTo>
                    <a:lnTo>
                      <a:pt x="1077" y="744"/>
                    </a:lnTo>
                    <a:lnTo>
                      <a:pt x="1075" y="739"/>
                    </a:lnTo>
                    <a:lnTo>
                      <a:pt x="1073" y="730"/>
                    </a:lnTo>
                    <a:lnTo>
                      <a:pt x="1071" y="724"/>
                    </a:lnTo>
                    <a:lnTo>
                      <a:pt x="1065" y="721"/>
                    </a:lnTo>
                    <a:lnTo>
                      <a:pt x="1064" y="724"/>
                    </a:lnTo>
                    <a:lnTo>
                      <a:pt x="1058" y="727"/>
                    </a:lnTo>
                    <a:lnTo>
                      <a:pt x="1055" y="725"/>
                    </a:lnTo>
                    <a:lnTo>
                      <a:pt x="1054" y="740"/>
                    </a:lnTo>
                    <a:lnTo>
                      <a:pt x="1050" y="746"/>
                    </a:lnTo>
                    <a:lnTo>
                      <a:pt x="1047" y="748"/>
                    </a:lnTo>
                    <a:lnTo>
                      <a:pt x="1039" y="744"/>
                    </a:lnTo>
                    <a:lnTo>
                      <a:pt x="1036" y="746"/>
                    </a:lnTo>
                    <a:lnTo>
                      <a:pt x="1038" y="748"/>
                    </a:lnTo>
                    <a:lnTo>
                      <a:pt x="1042" y="752"/>
                    </a:lnTo>
                    <a:lnTo>
                      <a:pt x="1035" y="755"/>
                    </a:lnTo>
                    <a:lnTo>
                      <a:pt x="1036" y="770"/>
                    </a:lnTo>
                    <a:lnTo>
                      <a:pt x="1035" y="773"/>
                    </a:lnTo>
                    <a:lnTo>
                      <a:pt x="1031" y="774"/>
                    </a:lnTo>
                    <a:lnTo>
                      <a:pt x="1024" y="773"/>
                    </a:lnTo>
                    <a:lnTo>
                      <a:pt x="1017" y="767"/>
                    </a:lnTo>
                    <a:lnTo>
                      <a:pt x="1013" y="752"/>
                    </a:lnTo>
                    <a:lnTo>
                      <a:pt x="1016" y="748"/>
                    </a:lnTo>
                    <a:lnTo>
                      <a:pt x="1022" y="746"/>
                    </a:lnTo>
                    <a:lnTo>
                      <a:pt x="1022" y="743"/>
                    </a:lnTo>
                    <a:lnTo>
                      <a:pt x="1018" y="735"/>
                    </a:lnTo>
                    <a:lnTo>
                      <a:pt x="1013" y="733"/>
                    </a:lnTo>
                    <a:lnTo>
                      <a:pt x="1007" y="736"/>
                    </a:lnTo>
                    <a:lnTo>
                      <a:pt x="1007" y="740"/>
                    </a:lnTo>
                    <a:lnTo>
                      <a:pt x="1004" y="744"/>
                    </a:lnTo>
                    <a:lnTo>
                      <a:pt x="1002" y="740"/>
                    </a:lnTo>
                    <a:lnTo>
                      <a:pt x="995" y="735"/>
                    </a:lnTo>
                    <a:lnTo>
                      <a:pt x="994" y="740"/>
                    </a:lnTo>
                    <a:lnTo>
                      <a:pt x="989" y="743"/>
                    </a:lnTo>
                    <a:lnTo>
                      <a:pt x="986" y="750"/>
                    </a:lnTo>
                    <a:lnTo>
                      <a:pt x="977" y="752"/>
                    </a:lnTo>
                    <a:lnTo>
                      <a:pt x="970" y="748"/>
                    </a:lnTo>
                    <a:lnTo>
                      <a:pt x="968" y="736"/>
                    </a:lnTo>
                    <a:lnTo>
                      <a:pt x="967" y="733"/>
                    </a:lnTo>
                    <a:lnTo>
                      <a:pt x="965" y="732"/>
                    </a:lnTo>
                    <a:lnTo>
                      <a:pt x="957" y="730"/>
                    </a:lnTo>
                    <a:lnTo>
                      <a:pt x="951" y="732"/>
                    </a:lnTo>
                    <a:lnTo>
                      <a:pt x="947" y="733"/>
                    </a:lnTo>
                    <a:lnTo>
                      <a:pt x="944" y="730"/>
                    </a:lnTo>
                    <a:lnTo>
                      <a:pt x="943" y="718"/>
                    </a:lnTo>
                    <a:lnTo>
                      <a:pt x="929" y="714"/>
                    </a:lnTo>
                    <a:lnTo>
                      <a:pt x="924" y="717"/>
                    </a:lnTo>
                    <a:lnTo>
                      <a:pt x="919" y="724"/>
                    </a:lnTo>
                    <a:lnTo>
                      <a:pt x="914" y="725"/>
                    </a:lnTo>
                    <a:lnTo>
                      <a:pt x="907" y="735"/>
                    </a:lnTo>
                    <a:lnTo>
                      <a:pt x="896" y="743"/>
                    </a:lnTo>
                    <a:lnTo>
                      <a:pt x="892" y="743"/>
                    </a:lnTo>
                    <a:lnTo>
                      <a:pt x="886" y="738"/>
                    </a:lnTo>
                    <a:lnTo>
                      <a:pt x="877" y="736"/>
                    </a:lnTo>
                    <a:lnTo>
                      <a:pt x="874" y="731"/>
                    </a:lnTo>
                    <a:lnTo>
                      <a:pt x="874" y="730"/>
                    </a:lnTo>
                    <a:lnTo>
                      <a:pt x="879" y="725"/>
                    </a:lnTo>
                    <a:lnTo>
                      <a:pt x="876" y="721"/>
                    </a:lnTo>
                    <a:lnTo>
                      <a:pt x="880" y="718"/>
                    </a:lnTo>
                    <a:lnTo>
                      <a:pt x="879" y="716"/>
                    </a:lnTo>
                    <a:lnTo>
                      <a:pt x="873" y="709"/>
                    </a:lnTo>
                    <a:lnTo>
                      <a:pt x="866" y="713"/>
                    </a:lnTo>
                    <a:lnTo>
                      <a:pt x="860" y="712"/>
                    </a:lnTo>
                    <a:lnTo>
                      <a:pt x="854" y="708"/>
                    </a:lnTo>
                    <a:lnTo>
                      <a:pt x="850" y="694"/>
                    </a:lnTo>
                    <a:lnTo>
                      <a:pt x="853" y="679"/>
                    </a:lnTo>
                    <a:lnTo>
                      <a:pt x="850" y="676"/>
                    </a:lnTo>
                    <a:lnTo>
                      <a:pt x="845" y="678"/>
                    </a:lnTo>
                    <a:lnTo>
                      <a:pt x="839" y="684"/>
                    </a:lnTo>
                    <a:lnTo>
                      <a:pt x="820" y="682"/>
                    </a:lnTo>
                    <a:lnTo>
                      <a:pt x="812" y="677"/>
                    </a:lnTo>
                    <a:lnTo>
                      <a:pt x="807" y="677"/>
                    </a:lnTo>
                    <a:lnTo>
                      <a:pt x="800" y="683"/>
                    </a:lnTo>
                    <a:lnTo>
                      <a:pt x="799" y="688"/>
                    </a:lnTo>
                    <a:lnTo>
                      <a:pt x="796" y="690"/>
                    </a:lnTo>
                    <a:lnTo>
                      <a:pt x="793" y="693"/>
                    </a:lnTo>
                    <a:lnTo>
                      <a:pt x="789" y="695"/>
                    </a:lnTo>
                    <a:lnTo>
                      <a:pt x="780" y="693"/>
                    </a:lnTo>
                    <a:lnTo>
                      <a:pt x="769" y="684"/>
                    </a:lnTo>
                    <a:lnTo>
                      <a:pt x="766" y="676"/>
                    </a:lnTo>
                    <a:lnTo>
                      <a:pt x="760" y="674"/>
                    </a:lnTo>
                    <a:lnTo>
                      <a:pt x="756" y="671"/>
                    </a:lnTo>
                    <a:lnTo>
                      <a:pt x="750" y="675"/>
                    </a:lnTo>
                    <a:lnTo>
                      <a:pt x="746" y="674"/>
                    </a:lnTo>
                    <a:lnTo>
                      <a:pt x="743" y="677"/>
                    </a:lnTo>
                    <a:lnTo>
                      <a:pt x="729" y="677"/>
                    </a:lnTo>
                    <a:lnTo>
                      <a:pt x="723" y="674"/>
                    </a:lnTo>
                    <a:lnTo>
                      <a:pt x="708" y="670"/>
                    </a:lnTo>
                    <a:lnTo>
                      <a:pt x="698" y="662"/>
                    </a:lnTo>
                    <a:lnTo>
                      <a:pt x="690" y="659"/>
                    </a:lnTo>
                    <a:lnTo>
                      <a:pt x="683" y="661"/>
                    </a:lnTo>
                    <a:lnTo>
                      <a:pt x="675" y="659"/>
                    </a:lnTo>
                    <a:lnTo>
                      <a:pt x="665" y="660"/>
                    </a:lnTo>
                    <a:lnTo>
                      <a:pt x="657" y="656"/>
                    </a:lnTo>
                    <a:lnTo>
                      <a:pt x="654" y="654"/>
                    </a:lnTo>
                    <a:lnTo>
                      <a:pt x="652" y="647"/>
                    </a:lnTo>
                    <a:lnTo>
                      <a:pt x="654" y="635"/>
                    </a:lnTo>
                    <a:lnTo>
                      <a:pt x="653" y="630"/>
                    </a:lnTo>
                    <a:lnTo>
                      <a:pt x="644" y="622"/>
                    </a:lnTo>
                    <a:lnTo>
                      <a:pt x="642" y="615"/>
                    </a:lnTo>
                    <a:lnTo>
                      <a:pt x="632" y="611"/>
                    </a:lnTo>
                    <a:lnTo>
                      <a:pt x="625" y="603"/>
                    </a:lnTo>
                    <a:lnTo>
                      <a:pt x="619" y="607"/>
                    </a:lnTo>
                    <a:lnTo>
                      <a:pt x="619" y="615"/>
                    </a:lnTo>
                    <a:lnTo>
                      <a:pt x="616" y="620"/>
                    </a:lnTo>
                    <a:lnTo>
                      <a:pt x="610" y="622"/>
                    </a:lnTo>
                    <a:lnTo>
                      <a:pt x="603" y="617"/>
                    </a:lnTo>
                    <a:lnTo>
                      <a:pt x="600" y="612"/>
                    </a:lnTo>
                    <a:lnTo>
                      <a:pt x="591" y="609"/>
                    </a:lnTo>
                    <a:lnTo>
                      <a:pt x="586" y="610"/>
                    </a:lnTo>
                    <a:lnTo>
                      <a:pt x="584" y="616"/>
                    </a:lnTo>
                    <a:lnTo>
                      <a:pt x="581" y="619"/>
                    </a:lnTo>
                    <a:lnTo>
                      <a:pt x="566" y="617"/>
                    </a:lnTo>
                    <a:lnTo>
                      <a:pt x="550" y="601"/>
                    </a:lnTo>
                    <a:lnTo>
                      <a:pt x="541" y="588"/>
                    </a:lnTo>
                    <a:lnTo>
                      <a:pt x="535" y="584"/>
                    </a:lnTo>
                    <a:lnTo>
                      <a:pt x="532" y="578"/>
                    </a:lnTo>
                    <a:lnTo>
                      <a:pt x="523" y="570"/>
                    </a:lnTo>
                    <a:lnTo>
                      <a:pt x="520" y="570"/>
                    </a:lnTo>
                    <a:lnTo>
                      <a:pt x="516" y="573"/>
                    </a:lnTo>
                    <a:lnTo>
                      <a:pt x="511" y="573"/>
                    </a:lnTo>
                    <a:lnTo>
                      <a:pt x="512" y="532"/>
                    </a:lnTo>
                    <a:lnTo>
                      <a:pt x="516" y="469"/>
                    </a:lnTo>
                    <a:lnTo>
                      <a:pt x="517" y="435"/>
                    </a:lnTo>
                    <a:lnTo>
                      <a:pt x="519" y="382"/>
                    </a:lnTo>
                    <a:lnTo>
                      <a:pt x="520" y="338"/>
                    </a:lnTo>
                    <a:lnTo>
                      <a:pt x="524" y="279"/>
                    </a:lnTo>
                    <a:lnTo>
                      <a:pt x="525" y="240"/>
                    </a:lnTo>
                    <a:lnTo>
                      <a:pt x="528" y="143"/>
                    </a:lnTo>
                    <a:lnTo>
                      <a:pt x="527" y="143"/>
                    </a:lnTo>
                    <a:lnTo>
                      <a:pt x="431" y="140"/>
                    </a:lnTo>
                    <a:lnTo>
                      <a:pt x="360" y="136"/>
                    </a:lnTo>
                    <a:lnTo>
                      <a:pt x="336" y="135"/>
                    </a:lnTo>
                    <a:lnTo>
                      <a:pt x="242" y="129"/>
                    </a:lnTo>
                    <a:lnTo>
                      <a:pt x="170" y="125"/>
                    </a:lnTo>
                    <a:lnTo>
                      <a:pt x="147" y="124"/>
                    </a:lnTo>
                    <a:lnTo>
                      <a:pt x="0" y="113"/>
                    </a:lnTo>
                    <a:lnTo>
                      <a:pt x="9" y="0"/>
                    </a:lnTo>
                    <a:lnTo>
                      <a:pt x="177" y="14"/>
                    </a:lnTo>
                    <a:lnTo>
                      <a:pt x="179" y="14"/>
                    </a:lnTo>
                    <a:lnTo>
                      <a:pt x="261" y="18"/>
                    </a:lnTo>
                    <a:lnTo>
                      <a:pt x="345" y="22"/>
                    </a:lnTo>
                    <a:lnTo>
                      <a:pt x="367" y="23"/>
                    </a:lnTo>
                    <a:lnTo>
                      <a:pt x="422" y="26"/>
                    </a:lnTo>
                    <a:lnTo>
                      <a:pt x="518" y="30"/>
                    </a:lnTo>
                    <a:lnTo>
                      <a:pt x="533" y="31"/>
                    </a:lnTo>
                    <a:lnTo>
                      <a:pt x="614" y="35"/>
                    </a:lnTo>
                    <a:lnTo>
                      <a:pt x="632" y="36"/>
                    </a:lnTo>
                    <a:lnTo>
                      <a:pt x="709" y="37"/>
                    </a:lnTo>
                    <a:lnTo>
                      <a:pt x="789" y="40"/>
                    </a:lnTo>
                    <a:lnTo>
                      <a:pt x="823" y="41"/>
                    </a:lnTo>
                    <a:lnTo>
                      <a:pt x="866" y="42"/>
                    </a:lnTo>
                    <a:lnTo>
                      <a:pt x="918" y="43"/>
                    </a:lnTo>
                    <a:lnTo>
                      <a:pt x="978" y="44"/>
                    </a:lnTo>
                    <a:lnTo>
                      <a:pt x="1035" y="44"/>
                    </a:lnTo>
                    <a:lnTo>
                      <a:pt x="1103" y="45"/>
                    </a:lnTo>
                    <a:lnTo>
                      <a:pt x="1144" y="45"/>
                    </a:lnTo>
                    <a:lnTo>
                      <a:pt x="1234" y="45"/>
                    </a:lnTo>
                    <a:lnTo>
                      <a:pt x="1242" y="45"/>
                    </a:lnTo>
                    <a:lnTo>
                      <a:pt x="1273" y="45"/>
                    </a:lnTo>
                    <a:lnTo>
                      <a:pt x="1318" y="45"/>
                    </a:lnTo>
                    <a:lnTo>
                      <a:pt x="1338" y="45"/>
                    </a:lnTo>
                    <a:lnTo>
                      <a:pt x="1397" y="44"/>
                    </a:lnTo>
                    <a:lnTo>
                      <a:pt x="1404" y="44"/>
                    </a:lnTo>
                    <a:lnTo>
                      <a:pt x="1477" y="44"/>
                    </a:lnTo>
                    <a:lnTo>
                      <a:pt x="1477" y="96"/>
                    </a:lnTo>
                    <a:lnTo>
                      <a:pt x="1478" y="117"/>
                    </a:lnTo>
                    <a:lnTo>
                      <a:pt x="1479" y="157"/>
                    </a:lnTo>
                    <a:lnTo>
                      <a:pt x="1480" y="159"/>
                    </a:lnTo>
                    <a:lnTo>
                      <a:pt x="1492" y="230"/>
                    </a:lnTo>
                    <a:lnTo>
                      <a:pt x="1494" y="242"/>
                    </a:lnTo>
                    <a:lnTo>
                      <a:pt x="1504" y="320"/>
                    </a:lnTo>
                    <a:lnTo>
                      <a:pt x="1508" y="346"/>
                    </a:lnTo>
                    <a:lnTo>
                      <a:pt x="1516" y="399"/>
                    </a:lnTo>
                    <a:lnTo>
                      <a:pt x="1516" y="504"/>
                    </a:lnTo>
                    <a:close/>
                  </a:path>
                </a:pathLst>
              </a:custGeom>
              <a:solidFill>
                <a:schemeClr val="bg1"/>
              </a:solidFill>
              <a:ln w="4826">
                <a:solidFill>
                  <a:srgbClr val="6E6E6E"/>
                </a:solidFill>
                <a:prstDash val="solid"/>
                <a:round/>
                <a:headEnd/>
                <a:tailEnd/>
              </a:ln>
            </p:spPr>
            <p:txBody>
              <a:bodyPr/>
              <a:lstStyle/>
              <a:p>
                <a:endParaRPr lang="en-US"/>
              </a:p>
            </p:txBody>
          </p:sp>
          <p:sp>
            <p:nvSpPr>
              <p:cNvPr id="44" name="Freeform 40">
                <a:extLst>
                  <a:ext uri="{FF2B5EF4-FFF2-40B4-BE49-F238E27FC236}">
                    <a16:creationId xmlns:a16="http://schemas.microsoft.com/office/drawing/2014/main" id="{FC9A4881-C213-49E1-A988-53C6A3AF6636}"/>
                  </a:ext>
                </a:extLst>
              </p:cNvPr>
              <p:cNvSpPr>
                <a:spLocks noEditPoints="1"/>
              </p:cNvSpPr>
              <p:nvPr/>
            </p:nvSpPr>
            <p:spPr bwMode="auto">
              <a:xfrm>
                <a:off x="6307138" y="4237038"/>
                <a:ext cx="1230312" cy="538162"/>
              </a:xfrm>
              <a:custGeom>
                <a:avLst/>
                <a:gdLst>
                  <a:gd name="T0" fmla="*/ 7932 w 1551"/>
                  <a:gd name="T1" fmla="*/ 421653 h 679"/>
                  <a:gd name="T2" fmla="*/ 34902 w 1551"/>
                  <a:gd name="T3" fmla="*/ 407386 h 679"/>
                  <a:gd name="T4" fmla="*/ 51560 w 1551"/>
                  <a:gd name="T5" fmla="*/ 371720 h 679"/>
                  <a:gd name="T6" fmla="*/ 95189 w 1551"/>
                  <a:gd name="T7" fmla="*/ 358246 h 679"/>
                  <a:gd name="T8" fmla="*/ 130091 w 1551"/>
                  <a:gd name="T9" fmla="*/ 336054 h 679"/>
                  <a:gd name="T10" fmla="*/ 149129 w 1551"/>
                  <a:gd name="T11" fmla="*/ 313862 h 679"/>
                  <a:gd name="T12" fmla="*/ 180065 w 1551"/>
                  <a:gd name="T13" fmla="*/ 290084 h 679"/>
                  <a:gd name="T14" fmla="*/ 195930 w 1551"/>
                  <a:gd name="T15" fmla="*/ 272648 h 679"/>
                  <a:gd name="T16" fmla="*/ 217347 w 1551"/>
                  <a:gd name="T17" fmla="*/ 254418 h 679"/>
                  <a:gd name="T18" fmla="*/ 233212 w 1551"/>
                  <a:gd name="T19" fmla="*/ 264722 h 679"/>
                  <a:gd name="T20" fmla="*/ 263355 w 1551"/>
                  <a:gd name="T21" fmla="*/ 234604 h 679"/>
                  <a:gd name="T22" fmla="*/ 297464 w 1551"/>
                  <a:gd name="T23" fmla="*/ 227471 h 679"/>
                  <a:gd name="T24" fmla="*/ 334746 w 1551"/>
                  <a:gd name="T25" fmla="*/ 185464 h 679"/>
                  <a:gd name="T26" fmla="*/ 333953 w 1551"/>
                  <a:gd name="T27" fmla="*/ 139494 h 679"/>
                  <a:gd name="T28" fmla="*/ 505293 w 1551"/>
                  <a:gd name="T29" fmla="*/ 119680 h 679"/>
                  <a:gd name="T30" fmla="*/ 673459 w 1551"/>
                  <a:gd name="T31" fmla="*/ 91147 h 679"/>
                  <a:gd name="T32" fmla="*/ 797204 w 1551"/>
                  <a:gd name="T33" fmla="*/ 68954 h 679"/>
                  <a:gd name="T34" fmla="*/ 953472 w 1551"/>
                  <a:gd name="T35" fmla="*/ 36459 h 679"/>
                  <a:gd name="T36" fmla="*/ 1069285 w 1551"/>
                  <a:gd name="T37" fmla="*/ 12681 h 679"/>
                  <a:gd name="T38" fmla="*/ 1122432 w 1551"/>
                  <a:gd name="T39" fmla="*/ 23777 h 679"/>
                  <a:gd name="T40" fmla="*/ 1132744 w 1551"/>
                  <a:gd name="T41" fmla="*/ 36459 h 679"/>
                  <a:gd name="T42" fmla="*/ 1131950 w 1551"/>
                  <a:gd name="T43" fmla="*/ 53895 h 679"/>
                  <a:gd name="T44" fmla="*/ 1098635 w 1551"/>
                  <a:gd name="T45" fmla="*/ 49933 h 679"/>
                  <a:gd name="T46" fmla="*/ 1086736 w 1551"/>
                  <a:gd name="T47" fmla="*/ 71332 h 679"/>
                  <a:gd name="T48" fmla="*/ 1053420 w 1551"/>
                  <a:gd name="T49" fmla="*/ 114924 h 679"/>
                  <a:gd name="T50" fmla="*/ 1030416 w 1551"/>
                  <a:gd name="T51" fmla="*/ 68162 h 679"/>
                  <a:gd name="T52" fmla="*/ 1024863 w 1551"/>
                  <a:gd name="T53" fmla="*/ 80051 h 679"/>
                  <a:gd name="T54" fmla="*/ 1079597 w 1551"/>
                  <a:gd name="T55" fmla="*/ 114924 h 679"/>
                  <a:gd name="T56" fmla="*/ 1134330 w 1551"/>
                  <a:gd name="T57" fmla="*/ 143457 h 679"/>
                  <a:gd name="T58" fmla="*/ 1140676 w 1551"/>
                  <a:gd name="T59" fmla="*/ 117302 h 679"/>
                  <a:gd name="T60" fmla="*/ 1164473 w 1551"/>
                  <a:gd name="T61" fmla="*/ 160101 h 679"/>
                  <a:gd name="T62" fmla="*/ 1090702 w 1551"/>
                  <a:gd name="T63" fmla="*/ 198145 h 679"/>
                  <a:gd name="T64" fmla="*/ 1068491 w 1551"/>
                  <a:gd name="T65" fmla="*/ 214789 h 679"/>
                  <a:gd name="T66" fmla="*/ 1077217 w 1551"/>
                  <a:gd name="T67" fmla="*/ 242530 h 679"/>
                  <a:gd name="T68" fmla="*/ 1083563 w 1551"/>
                  <a:gd name="T69" fmla="*/ 265514 h 679"/>
                  <a:gd name="T70" fmla="*/ 1038348 w 1551"/>
                  <a:gd name="T71" fmla="*/ 287707 h 679"/>
                  <a:gd name="T72" fmla="*/ 1047074 w 1551"/>
                  <a:gd name="T73" fmla="*/ 309899 h 679"/>
                  <a:gd name="T74" fmla="*/ 1115293 w 1551"/>
                  <a:gd name="T75" fmla="*/ 294047 h 679"/>
                  <a:gd name="T76" fmla="*/ 1095462 w 1551"/>
                  <a:gd name="T77" fmla="*/ 338432 h 679"/>
                  <a:gd name="T78" fmla="*/ 975683 w 1551"/>
                  <a:gd name="T79" fmla="*/ 409764 h 679"/>
                  <a:gd name="T80" fmla="*/ 939194 w 1551"/>
                  <a:gd name="T81" fmla="*/ 465245 h 679"/>
                  <a:gd name="T82" fmla="*/ 923329 w 1551"/>
                  <a:gd name="T83" fmla="*/ 517555 h 679"/>
                  <a:gd name="T84" fmla="*/ 699636 w 1551"/>
                  <a:gd name="T85" fmla="*/ 430371 h 679"/>
                  <a:gd name="T86" fmla="*/ 537815 w 1551"/>
                  <a:gd name="T87" fmla="*/ 424823 h 679"/>
                  <a:gd name="T88" fmla="*/ 478322 w 1551"/>
                  <a:gd name="T89" fmla="*/ 383609 h 679"/>
                  <a:gd name="T90" fmla="*/ 459285 w 1551"/>
                  <a:gd name="T91" fmla="*/ 377268 h 679"/>
                  <a:gd name="T92" fmla="*/ 328400 w 1551"/>
                  <a:gd name="T93" fmla="*/ 390742 h 679"/>
                  <a:gd name="T94" fmla="*/ 273667 w 1551"/>
                  <a:gd name="T95" fmla="*/ 400253 h 679"/>
                  <a:gd name="T96" fmla="*/ 251456 w 1551"/>
                  <a:gd name="T97" fmla="*/ 408179 h 679"/>
                  <a:gd name="T98" fmla="*/ 228453 w 1551"/>
                  <a:gd name="T99" fmla="*/ 422445 h 679"/>
                  <a:gd name="T100" fmla="*/ 115019 w 1551"/>
                  <a:gd name="T101" fmla="*/ 455734 h 679"/>
                  <a:gd name="T102" fmla="*/ 1115293 w 1551"/>
                  <a:gd name="T103" fmla="*/ 3170 h 679"/>
                  <a:gd name="T104" fmla="*/ 1111326 w 1551"/>
                  <a:gd name="T105" fmla="*/ 4755 h 679"/>
                  <a:gd name="T106" fmla="*/ 1174785 w 1551"/>
                  <a:gd name="T107" fmla="*/ 82428 h 679"/>
                  <a:gd name="T108" fmla="*/ 1208895 w 1551"/>
                  <a:gd name="T109" fmla="*/ 126020 h 679"/>
                  <a:gd name="T110" fmla="*/ 1228726 w 1551"/>
                  <a:gd name="T111" fmla="*/ 209241 h 679"/>
                  <a:gd name="T112" fmla="*/ 1186684 w 1551"/>
                  <a:gd name="T113" fmla="*/ 239359 h 679"/>
                  <a:gd name="T114" fmla="*/ 1167646 w 1551"/>
                  <a:gd name="T115" fmla="*/ 259966 h 679"/>
                  <a:gd name="T116" fmla="*/ 1120845 w 1551"/>
                  <a:gd name="T117" fmla="*/ 325750 h 6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1"/>
                  <a:gd name="T178" fmla="*/ 0 h 679"/>
                  <a:gd name="T179" fmla="*/ 1551 w 1551"/>
                  <a:gd name="T180" fmla="*/ 679 h 6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1" h="679">
                    <a:moveTo>
                      <a:pt x="60" y="587"/>
                    </a:moveTo>
                    <a:lnTo>
                      <a:pt x="37" y="590"/>
                    </a:lnTo>
                    <a:lnTo>
                      <a:pt x="0" y="595"/>
                    </a:lnTo>
                    <a:lnTo>
                      <a:pt x="0" y="545"/>
                    </a:lnTo>
                    <a:lnTo>
                      <a:pt x="10" y="532"/>
                    </a:lnTo>
                    <a:lnTo>
                      <a:pt x="20" y="536"/>
                    </a:lnTo>
                    <a:lnTo>
                      <a:pt x="34" y="532"/>
                    </a:lnTo>
                    <a:lnTo>
                      <a:pt x="43" y="525"/>
                    </a:lnTo>
                    <a:lnTo>
                      <a:pt x="44" y="521"/>
                    </a:lnTo>
                    <a:lnTo>
                      <a:pt x="44" y="514"/>
                    </a:lnTo>
                    <a:lnTo>
                      <a:pt x="46" y="502"/>
                    </a:lnTo>
                    <a:lnTo>
                      <a:pt x="45" y="495"/>
                    </a:lnTo>
                    <a:lnTo>
                      <a:pt x="53" y="483"/>
                    </a:lnTo>
                    <a:lnTo>
                      <a:pt x="61" y="477"/>
                    </a:lnTo>
                    <a:lnTo>
                      <a:pt x="65" y="469"/>
                    </a:lnTo>
                    <a:lnTo>
                      <a:pt x="74" y="467"/>
                    </a:lnTo>
                    <a:lnTo>
                      <a:pt x="82" y="457"/>
                    </a:lnTo>
                    <a:lnTo>
                      <a:pt x="100" y="453"/>
                    </a:lnTo>
                    <a:lnTo>
                      <a:pt x="111" y="449"/>
                    </a:lnTo>
                    <a:lnTo>
                      <a:pt x="120" y="452"/>
                    </a:lnTo>
                    <a:lnTo>
                      <a:pt x="130" y="449"/>
                    </a:lnTo>
                    <a:lnTo>
                      <a:pt x="137" y="440"/>
                    </a:lnTo>
                    <a:lnTo>
                      <a:pt x="149" y="432"/>
                    </a:lnTo>
                    <a:lnTo>
                      <a:pt x="156" y="425"/>
                    </a:lnTo>
                    <a:lnTo>
                      <a:pt x="164" y="424"/>
                    </a:lnTo>
                    <a:lnTo>
                      <a:pt x="170" y="415"/>
                    </a:lnTo>
                    <a:lnTo>
                      <a:pt x="171" y="412"/>
                    </a:lnTo>
                    <a:lnTo>
                      <a:pt x="172" y="409"/>
                    </a:lnTo>
                    <a:lnTo>
                      <a:pt x="182" y="404"/>
                    </a:lnTo>
                    <a:lnTo>
                      <a:pt x="188" y="396"/>
                    </a:lnTo>
                    <a:lnTo>
                      <a:pt x="193" y="395"/>
                    </a:lnTo>
                    <a:lnTo>
                      <a:pt x="202" y="389"/>
                    </a:lnTo>
                    <a:lnTo>
                      <a:pt x="216" y="391"/>
                    </a:lnTo>
                    <a:lnTo>
                      <a:pt x="219" y="386"/>
                    </a:lnTo>
                    <a:lnTo>
                      <a:pt x="227" y="366"/>
                    </a:lnTo>
                    <a:lnTo>
                      <a:pt x="224" y="355"/>
                    </a:lnTo>
                    <a:lnTo>
                      <a:pt x="226" y="349"/>
                    </a:lnTo>
                    <a:lnTo>
                      <a:pt x="233" y="349"/>
                    </a:lnTo>
                    <a:lnTo>
                      <a:pt x="242" y="354"/>
                    </a:lnTo>
                    <a:lnTo>
                      <a:pt x="247" y="344"/>
                    </a:lnTo>
                    <a:lnTo>
                      <a:pt x="247" y="338"/>
                    </a:lnTo>
                    <a:lnTo>
                      <a:pt x="248" y="335"/>
                    </a:lnTo>
                    <a:lnTo>
                      <a:pt x="267" y="320"/>
                    </a:lnTo>
                    <a:lnTo>
                      <a:pt x="270" y="319"/>
                    </a:lnTo>
                    <a:lnTo>
                      <a:pt x="274" y="321"/>
                    </a:lnTo>
                    <a:lnTo>
                      <a:pt x="278" y="326"/>
                    </a:lnTo>
                    <a:lnTo>
                      <a:pt x="276" y="329"/>
                    </a:lnTo>
                    <a:lnTo>
                      <a:pt x="278" y="339"/>
                    </a:lnTo>
                    <a:lnTo>
                      <a:pt x="286" y="339"/>
                    </a:lnTo>
                    <a:lnTo>
                      <a:pt x="294" y="334"/>
                    </a:lnTo>
                    <a:lnTo>
                      <a:pt x="299" y="329"/>
                    </a:lnTo>
                    <a:lnTo>
                      <a:pt x="308" y="309"/>
                    </a:lnTo>
                    <a:lnTo>
                      <a:pt x="314" y="303"/>
                    </a:lnTo>
                    <a:lnTo>
                      <a:pt x="324" y="296"/>
                    </a:lnTo>
                    <a:lnTo>
                      <a:pt x="332" y="296"/>
                    </a:lnTo>
                    <a:lnTo>
                      <a:pt x="341" y="288"/>
                    </a:lnTo>
                    <a:lnTo>
                      <a:pt x="350" y="288"/>
                    </a:lnTo>
                    <a:lnTo>
                      <a:pt x="359" y="297"/>
                    </a:lnTo>
                    <a:lnTo>
                      <a:pt x="365" y="295"/>
                    </a:lnTo>
                    <a:lnTo>
                      <a:pt x="375" y="287"/>
                    </a:lnTo>
                    <a:lnTo>
                      <a:pt x="385" y="256"/>
                    </a:lnTo>
                    <a:lnTo>
                      <a:pt x="388" y="249"/>
                    </a:lnTo>
                    <a:lnTo>
                      <a:pt x="401" y="237"/>
                    </a:lnTo>
                    <a:lnTo>
                      <a:pt x="418" y="236"/>
                    </a:lnTo>
                    <a:lnTo>
                      <a:pt x="422" y="234"/>
                    </a:lnTo>
                    <a:lnTo>
                      <a:pt x="416" y="229"/>
                    </a:lnTo>
                    <a:lnTo>
                      <a:pt x="415" y="222"/>
                    </a:lnTo>
                    <a:lnTo>
                      <a:pt x="420" y="204"/>
                    </a:lnTo>
                    <a:lnTo>
                      <a:pt x="417" y="193"/>
                    </a:lnTo>
                    <a:lnTo>
                      <a:pt x="421" y="176"/>
                    </a:lnTo>
                    <a:lnTo>
                      <a:pt x="477" y="172"/>
                    </a:lnTo>
                    <a:lnTo>
                      <a:pt x="556" y="161"/>
                    </a:lnTo>
                    <a:lnTo>
                      <a:pt x="566" y="160"/>
                    </a:lnTo>
                    <a:lnTo>
                      <a:pt x="606" y="154"/>
                    </a:lnTo>
                    <a:lnTo>
                      <a:pt x="637" y="151"/>
                    </a:lnTo>
                    <a:lnTo>
                      <a:pt x="704" y="140"/>
                    </a:lnTo>
                    <a:lnTo>
                      <a:pt x="709" y="140"/>
                    </a:lnTo>
                    <a:lnTo>
                      <a:pt x="762" y="130"/>
                    </a:lnTo>
                    <a:lnTo>
                      <a:pt x="798" y="124"/>
                    </a:lnTo>
                    <a:lnTo>
                      <a:pt x="849" y="115"/>
                    </a:lnTo>
                    <a:lnTo>
                      <a:pt x="862" y="114"/>
                    </a:lnTo>
                    <a:lnTo>
                      <a:pt x="922" y="104"/>
                    </a:lnTo>
                    <a:lnTo>
                      <a:pt x="932" y="100"/>
                    </a:lnTo>
                    <a:lnTo>
                      <a:pt x="981" y="93"/>
                    </a:lnTo>
                    <a:lnTo>
                      <a:pt x="1005" y="87"/>
                    </a:lnTo>
                    <a:lnTo>
                      <a:pt x="1051" y="77"/>
                    </a:lnTo>
                    <a:lnTo>
                      <a:pt x="1078" y="71"/>
                    </a:lnTo>
                    <a:lnTo>
                      <a:pt x="1101" y="67"/>
                    </a:lnTo>
                    <a:lnTo>
                      <a:pt x="1178" y="52"/>
                    </a:lnTo>
                    <a:lnTo>
                      <a:pt x="1202" y="46"/>
                    </a:lnTo>
                    <a:lnTo>
                      <a:pt x="1246" y="38"/>
                    </a:lnTo>
                    <a:lnTo>
                      <a:pt x="1247" y="38"/>
                    </a:lnTo>
                    <a:lnTo>
                      <a:pt x="1308" y="25"/>
                    </a:lnTo>
                    <a:lnTo>
                      <a:pt x="1320" y="23"/>
                    </a:lnTo>
                    <a:lnTo>
                      <a:pt x="1348" y="16"/>
                    </a:lnTo>
                    <a:lnTo>
                      <a:pt x="1384" y="9"/>
                    </a:lnTo>
                    <a:lnTo>
                      <a:pt x="1398" y="6"/>
                    </a:lnTo>
                    <a:lnTo>
                      <a:pt x="1401" y="15"/>
                    </a:lnTo>
                    <a:lnTo>
                      <a:pt x="1392" y="19"/>
                    </a:lnTo>
                    <a:lnTo>
                      <a:pt x="1415" y="30"/>
                    </a:lnTo>
                    <a:lnTo>
                      <a:pt x="1418" y="34"/>
                    </a:lnTo>
                    <a:lnTo>
                      <a:pt x="1412" y="34"/>
                    </a:lnTo>
                    <a:lnTo>
                      <a:pt x="1423" y="44"/>
                    </a:lnTo>
                    <a:lnTo>
                      <a:pt x="1424" y="31"/>
                    </a:lnTo>
                    <a:lnTo>
                      <a:pt x="1428" y="46"/>
                    </a:lnTo>
                    <a:lnTo>
                      <a:pt x="1461" y="93"/>
                    </a:lnTo>
                    <a:lnTo>
                      <a:pt x="1464" y="102"/>
                    </a:lnTo>
                    <a:lnTo>
                      <a:pt x="1452" y="97"/>
                    </a:lnTo>
                    <a:lnTo>
                      <a:pt x="1435" y="69"/>
                    </a:lnTo>
                    <a:lnTo>
                      <a:pt x="1427" y="68"/>
                    </a:lnTo>
                    <a:lnTo>
                      <a:pt x="1428" y="60"/>
                    </a:lnTo>
                    <a:lnTo>
                      <a:pt x="1415" y="56"/>
                    </a:lnTo>
                    <a:lnTo>
                      <a:pt x="1430" y="82"/>
                    </a:lnTo>
                    <a:lnTo>
                      <a:pt x="1427" y="87"/>
                    </a:lnTo>
                    <a:lnTo>
                      <a:pt x="1385" y="63"/>
                    </a:lnTo>
                    <a:lnTo>
                      <a:pt x="1380" y="69"/>
                    </a:lnTo>
                    <a:lnTo>
                      <a:pt x="1404" y="92"/>
                    </a:lnTo>
                    <a:lnTo>
                      <a:pt x="1400" y="99"/>
                    </a:lnTo>
                    <a:lnTo>
                      <a:pt x="1383" y="99"/>
                    </a:lnTo>
                    <a:lnTo>
                      <a:pt x="1370" y="90"/>
                    </a:lnTo>
                    <a:lnTo>
                      <a:pt x="1378" y="112"/>
                    </a:lnTo>
                    <a:lnTo>
                      <a:pt x="1345" y="125"/>
                    </a:lnTo>
                    <a:lnTo>
                      <a:pt x="1355" y="128"/>
                    </a:lnTo>
                    <a:lnTo>
                      <a:pt x="1340" y="143"/>
                    </a:lnTo>
                    <a:lnTo>
                      <a:pt x="1328" y="145"/>
                    </a:lnTo>
                    <a:lnTo>
                      <a:pt x="1316" y="135"/>
                    </a:lnTo>
                    <a:lnTo>
                      <a:pt x="1320" y="140"/>
                    </a:lnTo>
                    <a:lnTo>
                      <a:pt x="1309" y="140"/>
                    </a:lnTo>
                    <a:lnTo>
                      <a:pt x="1298" y="117"/>
                    </a:lnTo>
                    <a:lnTo>
                      <a:pt x="1299" y="86"/>
                    </a:lnTo>
                    <a:lnTo>
                      <a:pt x="1280" y="76"/>
                    </a:lnTo>
                    <a:lnTo>
                      <a:pt x="1254" y="74"/>
                    </a:lnTo>
                    <a:lnTo>
                      <a:pt x="1289" y="84"/>
                    </a:lnTo>
                    <a:lnTo>
                      <a:pt x="1297" y="93"/>
                    </a:lnTo>
                    <a:lnTo>
                      <a:pt x="1292" y="101"/>
                    </a:lnTo>
                    <a:lnTo>
                      <a:pt x="1293" y="122"/>
                    </a:lnTo>
                    <a:lnTo>
                      <a:pt x="1312" y="152"/>
                    </a:lnTo>
                    <a:lnTo>
                      <a:pt x="1306" y="167"/>
                    </a:lnTo>
                    <a:lnTo>
                      <a:pt x="1313" y="163"/>
                    </a:lnTo>
                    <a:lnTo>
                      <a:pt x="1361" y="145"/>
                    </a:lnTo>
                    <a:lnTo>
                      <a:pt x="1370" y="154"/>
                    </a:lnTo>
                    <a:lnTo>
                      <a:pt x="1396" y="138"/>
                    </a:lnTo>
                    <a:lnTo>
                      <a:pt x="1418" y="137"/>
                    </a:lnTo>
                    <a:lnTo>
                      <a:pt x="1430" y="144"/>
                    </a:lnTo>
                    <a:lnTo>
                      <a:pt x="1430" y="181"/>
                    </a:lnTo>
                    <a:lnTo>
                      <a:pt x="1438" y="196"/>
                    </a:lnTo>
                    <a:lnTo>
                      <a:pt x="1416" y="198"/>
                    </a:lnTo>
                    <a:lnTo>
                      <a:pt x="1429" y="203"/>
                    </a:lnTo>
                    <a:lnTo>
                      <a:pt x="1443" y="198"/>
                    </a:lnTo>
                    <a:lnTo>
                      <a:pt x="1438" y="148"/>
                    </a:lnTo>
                    <a:lnTo>
                      <a:pt x="1467" y="136"/>
                    </a:lnTo>
                    <a:lnTo>
                      <a:pt x="1481" y="145"/>
                    </a:lnTo>
                    <a:lnTo>
                      <a:pt x="1495" y="189"/>
                    </a:lnTo>
                    <a:lnTo>
                      <a:pt x="1490" y="210"/>
                    </a:lnTo>
                    <a:lnTo>
                      <a:pt x="1468" y="202"/>
                    </a:lnTo>
                    <a:lnTo>
                      <a:pt x="1450" y="255"/>
                    </a:lnTo>
                    <a:lnTo>
                      <a:pt x="1430" y="275"/>
                    </a:lnTo>
                    <a:lnTo>
                      <a:pt x="1371" y="271"/>
                    </a:lnTo>
                    <a:lnTo>
                      <a:pt x="1363" y="265"/>
                    </a:lnTo>
                    <a:lnTo>
                      <a:pt x="1375" y="250"/>
                    </a:lnTo>
                    <a:lnTo>
                      <a:pt x="1375" y="240"/>
                    </a:lnTo>
                    <a:lnTo>
                      <a:pt x="1360" y="237"/>
                    </a:lnTo>
                    <a:lnTo>
                      <a:pt x="1367" y="243"/>
                    </a:lnTo>
                    <a:lnTo>
                      <a:pt x="1343" y="253"/>
                    </a:lnTo>
                    <a:lnTo>
                      <a:pt x="1347" y="271"/>
                    </a:lnTo>
                    <a:lnTo>
                      <a:pt x="1336" y="280"/>
                    </a:lnTo>
                    <a:lnTo>
                      <a:pt x="1260" y="264"/>
                    </a:lnTo>
                    <a:lnTo>
                      <a:pt x="1285" y="284"/>
                    </a:lnTo>
                    <a:lnTo>
                      <a:pt x="1340" y="293"/>
                    </a:lnTo>
                    <a:lnTo>
                      <a:pt x="1358" y="306"/>
                    </a:lnTo>
                    <a:lnTo>
                      <a:pt x="1360" y="297"/>
                    </a:lnTo>
                    <a:lnTo>
                      <a:pt x="1369" y="297"/>
                    </a:lnTo>
                    <a:lnTo>
                      <a:pt x="1377" y="308"/>
                    </a:lnTo>
                    <a:lnTo>
                      <a:pt x="1358" y="329"/>
                    </a:lnTo>
                    <a:lnTo>
                      <a:pt x="1366" y="335"/>
                    </a:lnTo>
                    <a:lnTo>
                      <a:pt x="1366" y="353"/>
                    </a:lnTo>
                    <a:lnTo>
                      <a:pt x="1358" y="363"/>
                    </a:lnTo>
                    <a:lnTo>
                      <a:pt x="1329" y="379"/>
                    </a:lnTo>
                    <a:lnTo>
                      <a:pt x="1310" y="372"/>
                    </a:lnTo>
                    <a:lnTo>
                      <a:pt x="1309" y="363"/>
                    </a:lnTo>
                    <a:lnTo>
                      <a:pt x="1290" y="362"/>
                    </a:lnTo>
                    <a:lnTo>
                      <a:pt x="1279" y="364"/>
                    </a:lnTo>
                    <a:lnTo>
                      <a:pt x="1279" y="370"/>
                    </a:lnTo>
                    <a:lnTo>
                      <a:pt x="1299" y="369"/>
                    </a:lnTo>
                    <a:lnTo>
                      <a:pt x="1320" y="391"/>
                    </a:lnTo>
                    <a:lnTo>
                      <a:pt x="1368" y="388"/>
                    </a:lnTo>
                    <a:lnTo>
                      <a:pt x="1361" y="374"/>
                    </a:lnTo>
                    <a:lnTo>
                      <a:pt x="1386" y="369"/>
                    </a:lnTo>
                    <a:lnTo>
                      <a:pt x="1399" y="356"/>
                    </a:lnTo>
                    <a:lnTo>
                      <a:pt x="1406" y="371"/>
                    </a:lnTo>
                    <a:lnTo>
                      <a:pt x="1416" y="370"/>
                    </a:lnTo>
                    <a:lnTo>
                      <a:pt x="1421" y="361"/>
                    </a:lnTo>
                    <a:lnTo>
                      <a:pt x="1424" y="366"/>
                    </a:lnTo>
                    <a:lnTo>
                      <a:pt x="1405" y="408"/>
                    </a:lnTo>
                    <a:lnTo>
                      <a:pt x="1381" y="427"/>
                    </a:lnTo>
                    <a:lnTo>
                      <a:pt x="1306" y="447"/>
                    </a:lnTo>
                    <a:lnTo>
                      <a:pt x="1286" y="437"/>
                    </a:lnTo>
                    <a:lnTo>
                      <a:pt x="1293" y="454"/>
                    </a:lnTo>
                    <a:lnTo>
                      <a:pt x="1289" y="460"/>
                    </a:lnTo>
                    <a:lnTo>
                      <a:pt x="1230" y="517"/>
                    </a:lnTo>
                    <a:lnTo>
                      <a:pt x="1223" y="528"/>
                    </a:lnTo>
                    <a:lnTo>
                      <a:pt x="1218" y="525"/>
                    </a:lnTo>
                    <a:lnTo>
                      <a:pt x="1221" y="530"/>
                    </a:lnTo>
                    <a:lnTo>
                      <a:pt x="1199" y="558"/>
                    </a:lnTo>
                    <a:lnTo>
                      <a:pt x="1184" y="587"/>
                    </a:lnTo>
                    <a:lnTo>
                      <a:pt x="1182" y="614"/>
                    </a:lnTo>
                    <a:lnTo>
                      <a:pt x="1178" y="618"/>
                    </a:lnTo>
                    <a:lnTo>
                      <a:pt x="1166" y="591"/>
                    </a:lnTo>
                    <a:lnTo>
                      <a:pt x="1174" y="634"/>
                    </a:lnTo>
                    <a:lnTo>
                      <a:pt x="1164" y="653"/>
                    </a:lnTo>
                    <a:lnTo>
                      <a:pt x="1068" y="679"/>
                    </a:lnTo>
                    <a:lnTo>
                      <a:pt x="1051" y="667"/>
                    </a:lnTo>
                    <a:lnTo>
                      <a:pt x="962" y="603"/>
                    </a:lnTo>
                    <a:lnTo>
                      <a:pt x="884" y="545"/>
                    </a:lnTo>
                    <a:lnTo>
                      <a:pt x="882" y="543"/>
                    </a:lnTo>
                    <a:lnTo>
                      <a:pt x="837" y="513"/>
                    </a:lnTo>
                    <a:lnTo>
                      <a:pt x="833" y="512"/>
                    </a:lnTo>
                    <a:lnTo>
                      <a:pt x="792" y="518"/>
                    </a:lnTo>
                    <a:lnTo>
                      <a:pt x="719" y="529"/>
                    </a:lnTo>
                    <a:lnTo>
                      <a:pt x="678" y="536"/>
                    </a:lnTo>
                    <a:lnTo>
                      <a:pt x="635" y="543"/>
                    </a:lnTo>
                    <a:lnTo>
                      <a:pt x="633" y="515"/>
                    </a:lnTo>
                    <a:lnTo>
                      <a:pt x="621" y="504"/>
                    </a:lnTo>
                    <a:lnTo>
                      <a:pt x="610" y="492"/>
                    </a:lnTo>
                    <a:lnTo>
                      <a:pt x="603" y="484"/>
                    </a:lnTo>
                    <a:lnTo>
                      <a:pt x="584" y="501"/>
                    </a:lnTo>
                    <a:lnTo>
                      <a:pt x="579" y="495"/>
                    </a:lnTo>
                    <a:lnTo>
                      <a:pt x="584" y="486"/>
                    </a:lnTo>
                    <a:lnTo>
                      <a:pt x="580" y="480"/>
                    </a:lnTo>
                    <a:lnTo>
                      <a:pt x="579" y="476"/>
                    </a:lnTo>
                    <a:lnTo>
                      <a:pt x="530" y="482"/>
                    </a:lnTo>
                    <a:lnTo>
                      <a:pt x="523" y="483"/>
                    </a:lnTo>
                    <a:lnTo>
                      <a:pt x="451" y="490"/>
                    </a:lnTo>
                    <a:lnTo>
                      <a:pt x="432" y="492"/>
                    </a:lnTo>
                    <a:lnTo>
                      <a:pt x="414" y="493"/>
                    </a:lnTo>
                    <a:lnTo>
                      <a:pt x="371" y="499"/>
                    </a:lnTo>
                    <a:lnTo>
                      <a:pt x="360" y="500"/>
                    </a:lnTo>
                    <a:lnTo>
                      <a:pt x="352" y="504"/>
                    </a:lnTo>
                    <a:lnTo>
                      <a:pt x="346" y="502"/>
                    </a:lnTo>
                    <a:lnTo>
                      <a:pt x="345" y="505"/>
                    </a:lnTo>
                    <a:lnTo>
                      <a:pt x="344" y="505"/>
                    </a:lnTo>
                    <a:lnTo>
                      <a:pt x="339" y="500"/>
                    </a:lnTo>
                    <a:lnTo>
                      <a:pt x="332" y="509"/>
                    </a:lnTo>
                    <a:lnTo>
                      <a:pt x="326" y="509"/>
                    </a:lnTo>
                    <a:lnTo>
                      <a:pt x="317" y="515"/>
                    </a:lnTo>
                    <a:lnTo>
                      <a:pt x="309" y="517"/>
                    </a:lnTo>
                    <a:lnTo>
                      <a:pt x="295" y="527"/>
                    </a:lnTo>
                    <a:lnTo>
                      <a:pt x="289" y="527"/>
                    </a:lnTo>
                    <a:lnTo>
                      <a:pt x="289" y="532"/>
                    </a:lnTo>
                    <a:lnTo>
                      <a:pt x="288" y="533"/>
                    </a:lnTo>
                    <a:lnTo>
                      <a:pt x="274" y="537"/>
                    </a:lnTo>
                    <a:lnTo>
                      <a:pt x="255" y="546"/>
                    </a:lnTo>
                    <a:lnTo>
                      <a:pt x="235" y="557"/>
                    </a:lnTo>
                    <a:lnTo>
                      <a:pt x="218" y="563"/>
                    </a:lnTo>
                    <a:lnTo>
                      <a:pt x="145" y="575"/>
                    </a:lnTo>
                    <a:lnTo>
                      <a:pt x="138" y="576"/>
                    </a:lnTo>
                    <a:lnTo>
                      <a:pt x="69" y="585"/>
                    </a:lnTo>
                    <a:lnTo>
                      <a:pt x="60" y="587"/>
                    </a:lnTo>
                    <a:close/>
                    <a:moveTo>
                      <a:pt x="1401" y="6"/>
                    </a:moveTo>
                    <a:lnTo>
                      <a:pt x="1406" y="4"/>
                    </a:lnTo>
                    <a:lnTo>
                      <a:pt x="1421" y="4"/>
                    </a:lnTo>
                    <a:lnTo>
                      <a:pt x="1422" y="19"/>
                    </a:lnTo>
                    <a:lnTo>
                      <a:pt x="1413" y="21"/>
                    </a:lnTo>
                    <a:lnTo>
                      <a:pt x="1412" y="11"/>
                    </a:lnTo>
                    <a:lnTo>
                      <a:pt x="1401" y="6"/>
                    </a:lnTo>
                    <a:close/>
                    <a:moveTo>
                      <a:pt x="1422" y="1"/>
                    </a:moveTo>
                    <a:lnTo>
                      <a:pt x="1427" y="0"/>
                    </a:lnTo>
                    <a:lnTo>
                      <a:pt x="1460" y="67"/>
                    </a:lnTo>
                    <a:lnTo>
                      <a:pt x="1521" y="154"/>
                    </a:lnTo>
                    <a:lnTo>
                      <a:pt x="1481" y="104"/>
                    </a:lnTo>
                    <a:lnTo>
                      <a:pt x="1474" y="105"/>
                    </a:lnTo>
                    <a:lnTo>
                      <a:pt x="1459" y="68"/>
                    </a:lnTo>
                    <a:lnTo>
                      <a:pt x="1422" y="1"/>
                    </a:lnTo>
                    <a:close/>
                    <a:moveTo>
                      <a:pt x="1536" y="178"/>
                    </a:moveTo>
                    <a:lnTo>
                      <a:pt x="1524" y="159"/>
                    </a:lnTo>
                    <a:lnTo>
                      <a:pt x="1544" y="189"/>
                    </a:lnTo>
                    <a:lnTo>
                      <a:pt x="1551" y="275"/>
                    </a:lnTo>
                    <a:lnTo>
                      <a:pt x="1513" y="293"/>
                    </a:lnTo>
                    <a:lnTo>
                      <a:pt x="1521" y="281"/>
                    </a:lnTo>
                    <a:lnTo>
                      <a:pt x="1549" y="264"/>
                    </a:lnTo>
                    <a:lnTo>
                      <a:pt x="1543" y="200"/>
                    </a:lnTo>
                    <a:lnTo>
                      <a:pt x="1536" y="178"/>
                    </a:lnTo>
                    <a:close/>
                    <a:moveTo>
                      <a:pt x="1472" y="328"/>
                    </a:moveTo>
                    <a:lnTo>
                      <a:pt x="1478" y="317"/>
                    </a:lnTo>
                    <a:lnTo>
                      <a:pt x="1496" y="302"/>
                    </a:lnTo>
                    <a:lnTo>
                      <a:pt x="1511" y="293"/>
                    </a:lnTo>
                    <a:lnTo>
                      <a:pt x="1504" y="301"/>
                    </a:lnTo>
                    <a:lnTo>
                      <a:pt x="1489" y="311"/>
                    </a:lnTo>
                    <a:lnTo>
                      <a:pt x="1474" y="328"/>
                    </a:lnTo>
                    <a:lnTo>
                      <a:pt x="1472" y="328"/>
                    </a:lnTo>
                    <a:close/>
                    <a:moveTo>
                      <a:pt x="1401" y="454"/>
                    </a:moveTo>
                    <a:lnTo>
                      <a:pt x="1398" y="449"/>
                    </a:lnTo>
                    <a:lnTo>
                      <a:pt x="1401" y="447"/>
                    </a:lnTo>
                    <a:lnTo>
                      <a:pt x="1406" y="427"/>
                    </a:lnTo>
                    <a:lnTo>
                      <a:pt x="1413" y="411"/>
                    </a:lnTo>
                    <a:lnTo>
                      <a:pt x="1421" y="399"/>
                    </a:lnTo>
                    <a:lnTo>
                      <a:pt x="1433" y="381"/>
                    </a:lnTo>
                    <a:lnTo>
                      <a:pt x="1410" y="427"/>
                    </a:lnTo>
                    <a:lnTo>
                      <a:pt x="1401" y="454"/>
                    </a:lnTo>
                    <a:close/>
                  </a:path>
                </a:pathLst>
              </a:custGeom>
              <a:solidFill>
                <a:schemeClr val="bg1"/>
              </a:solidFill>
              <a:ln w="4826">
                <a:solidFill>
                  <a:srgbClr val="6E6E6E"/>
                </a:solidFill>
                <a:prstDash val="solid"/>
                <a:round/>
                <a:headEnd/>
                <a:tailEnd/>
              </a:ln>
            </p:spPr>
            <p:txBody>
              <a:bodyPr/>
              <a:lstStyle/>
              <a:p>
                <a:endParaRPr lang="en-US"/>
              </a:p>
            </p:txBody>
          </p:sp>
          <p:sp>
            <p:nvSpPr>
              <p:cNvPr id="45" name="Freeform 41">
                <a:extLst>
                  <a:ext uri="{FF2B5EF4-FFF2-40B4-BE49-F238E27FC236}">
                    <a16:creationId xmlns:a16="http://schemas.microsoft.com/office/drawing/2014/main" id="{C0B19A9D-370D-402E-960F-9C43708E0565}"/>
                  </a:ext>
                </a:extLst>
              </p:cNvPr>
              <p:cNvSpPr>
                <a:spLocks/>
              </p:cNvSpPr>
              <p:nvPr/>
            </p:nvSpPr>
            <p:spPr bwMode="auto">
              <a:xfrm>
                <a:off x="5454650" y="4373563"/>
                <a:ext cx="1187450" cy="411162"/>
              </a:xfrm>
              <a:custGeom>
                <a:avLst/>
                <a:gdLst>
                  <a:gd name="T0" fmla="*/ 886619 w 1496"/>
                  <a:gd name="T1" fmla="*/ 271192 h 517"/>
                  <a:gd name="T2" fmla="*/ 867569 w 1496"/>
                  <a:gd name="T3" fmla="*/ 288688 h 517"/>
                  <a:gd name="T4" fmla="*/ 810419 w 1496"/>
                  <a:gd name="T5" fmla="*/ 340382 h 517"/>
                  <a:gd name="T6" fmla="*/ 760413 w 1496"/>
                  <a:gd name="T7" fmla="*/ 345153 h 517"/>
                  <a:gd name="T8" fmla="*/ 669925 w 1496"/>
                  <a:gd name="T9" fmla="*/ 356287 h 517"/>
                  <a:gd name="T10" fmla="*/ 502444 w 1496"/>
                  <a:gd name="T11" fmla="*/ 372988 h 517"/>
                  <a:gd name="T12" fmla="*/ 384969 w 1496"/>
                  <a:gd name="T13" fmla="*/ 380941 h 517"/>
                  <a:gd name="T14" fmla="*/ 279400 w 1496"/>
                  <a:gd name="T15" fmla="*/ 391280 h 517"/>
                  <a:gd name="T16" fmla="*/ 185738 w 1496"/>
                  <a:gd name="T17" fmla="*/ 399233 h 517"/>
                  <a:gd name="T18" fmla="*/ 84138 w 1496"/>
                  <a:gd name="T19" fmla="*/ 405595 h 517"/>
                  <a:gd name="T20" fmla="*/ 19050 w 1496"/>
                  <a:gd name="T21" fmla="*/ 396847 h 517"/>
                  <a:gd name="T22" fmla="*/ 30956 w 1496"/>
                  <a:gd name="T23" fmla="*/ 387303 h 517"/>
                  <a:gd name="T24" fmla="*/ 32544 w 1496"/>
                  <a:gd name="T25" fmla="*/ 372193 h 517"/>
                  <a:gd name="T26" fmla="*/ 16669 w 1496"/>
                  <a:gd name="T27" fmla="*/ 360264 h 517"/>
                  <a:gd name="T28" fmla="*/ 24606 w 1496"/>
                  <a:gd name="T29" fmla="*/ 345153 h 517"/>
                  <a:gd name="T30" fmla="*/ 23813 w 1496"/>
                  <a:gd name="T31" fmla="*/ 336405 h 517"/>
                  <a:gd name="T32" fmla="*/ 15081 w 1496"/>
                  <a:gd name="T33" fmla="*/ 335610 h 517"/>
                  <a:gd name="T34" fmla="*/ 28575 w 1496"/>
                  <a:gd name="T35" fmla="*/ 326067 h 517"/>
                  <a:gd name="T36" fmla="*/ 39688 w 1496"/>
                  <a:gd name="T37" fmla="*/ 330043 h 517"/>
                  <a:gd name="T38" fmla="*/ 39688 w 1496"/>
                  <a:gd name="T39" fmla="*/ 309366 h 517"/>
                  <a:gd name="T40" fmla="*/ 49213 w 1496"/>
                  <a:gd name="T41" fmla="*/ 311751 h 517"/>
                  <a:gd name="T42" fmla="*/ 56356 w 1496"/>
                  <a:gd name="T43" fmla="*/ 295846 h 517"/>
                  <a:gd name="T44" fmla="*/ 52388 w 1496"/>
                  <a:gd name="T45" fmla="*/ 291869 h 517"/>
                  <a:gd name="T46" fmla="*/ 48419 w 1496"/>
                  <a:gd name="T47" fmla="*/ 274373 h 517"/>
                  <a:gd name="T48" fmla="*/ 65088 w 1496"/>
                  <a:gd name="T49" fmla="*/ 264830 h 517"/>
                  <a:gd name="T50" fmla="*/ 76994 w 1496"/>
                  <a:gd name="T51" fmla="*/ 257672 h 517"/>
                  <a:gd name="T52" fmla="*/ 70644 w 1496"/>
                  <a:gd name="T53" fmla="*/ 244152 h 517"/>
                  <a:gd name="T54" fmla="*/ 84138 w 1496"/>
                  <a:gd name="T55" fmla="*/ 243357 h 517"/>
                  <a:gd name="T56" fmla="*/ 76200 w 1496"/>
                  <a:gd name="T57" fmla="*/ 224270 h 517"/>
                  <a:gd name="T58" fmla="*/ 88900 w 1496"/>
                  <a:gd name="T59" fmla="*/ 201207 h 517"/>
                  <a:gd name="T60" fmla="*/ 73025 w 1496"/>
                  <a:gd name="T61" fmla="*/ 185301 h 517"/>
                  <a:gd name="T62" fmla="*/ 95250 w 1496"/>
                  <a:gd name="T63" fmla="*/ 181325 h 517"/>
                  <a:gd name="T64" fmla="*/ 84138 w 1496"/>
                  <a:gd name="T65" fmla="*/ 165419 h 517"/>
                  <a:gd name="T66" fmla="*/ 91281 w 1496"/>
                  <a:gd name="T67" fmla="*/ 150309 h 517"/>
                  <a:gd name="T68" fmla="*/ 99219 w 1496"/>
                  <a:gd name="T69" fmla="*/ 144742 h 517"/>
                  <a:gd name="T70" fmla="*/ 119063 w 1496"/>
                  <a:gd name="T71" fmla="*/ 137584 h 517"/>
                  <a:gd name="T72" fmla="*/ 234950 w 1496"/>
                  <a:gd name="T73" fmla="*/ 128836 h 517"/>
                  <a:gd name="T74" fmla="*/ 300038 w 1496"/>
                  <a:gd name="T75" fmla="*/ 108954 h 517"/>
                  <a:gd name="T76" fmla="*/ 347663 w 1496"/>
                  <a:gd name="T77" fmla="*/ 93048 h 517"/>
                  <a:gd name="T78" fmla="*/ 434975 w 1496"/>
                  <a:gd name="T79" fmla="*/ 85095 h 517"/>
                  <a:gd name="T80" fmla="*/ 555625 w 1496"/>
                  <a:gd name="T81" fmla="*/ 73961 h 517"/>
                  <a:gd name="T82" fmla="*/ 681038 w 1496"/>
                  <a:gd name="T83" fmla="*/ 62827 h 517"/>
                  <a:gd name="T84" fmla="*/ 754063 w 1496"/>
                  <a:gd name="T85" fmla="*/ 58056 h 517"/>
                  <a:gd name="T86" fmla="*/ 870744 w 1496"/>
                  <a:gd name="T87" fmla="*/ 46126 h 517"/>
                  <a:gd name="T88" fmla="*/ 962819 w 1496"/>
                  <a:gd name="T89" fmla="*/ 32607 h 517"/>
                  <a:gd name="T90" fmla="*/ 1021556 w 1496"/>
                  <a:gd name="T91" fmla="*/ 26244 h 517"/>
                  <a:gd name="T92" fmla="*/ 1117600 w 1496"/>
                  <a:gd name="T93" fmla="*/ 11929 h 517"/>
                  <a:gd name="T94" fmla="*/ 1187450 w 1496"/>
                  <a:gd name="T95" fmla="*/ 0 h 517"/>
                  <a:gd name="T96" fmla="*/ 1181100 w 1496"/>
                  <a:gd name="T97" fmla="*/ 38969 h 517"/>
                  <a:gd name="T98" fmla="*/ 1169988 w 1496"/>
                  <a:gd name="T99" fmla="*/ 50898 h 517"/>
                  <a:gd name="T100" fmla="*/ 1141413 w 1496"/>
                  <a:gd name="T101" fmla="*/ 97025 h 517"/>
                  <a:gd name="T102" fmla="*/ 1115219 w 1496"/>
                  <a:gd name="T103" fmla="*/ 97820 h 517"/>
                  <a:gd name="T104" fmla="*/ 1089025 w 1496"/>
                  <a:gd name="T105" fmla="*/ 124064 h 517"/>
                  <a:gd name="T106" fmla="*/ 1070769 w 1496"/>
                  <a:gd name="T107" fmla="*/ 124064 h 517"/>
                  <a:gd name="T108" fmla="*/ 1063625 w 1496"/>
                  <a:gd name="T109" fmla="*/ 116907 h 517"/>
                  <a:gd name="T110" fmla="*/ 1043781 w 1496"/>
                  <a:gd name="T111" fmla="*/ 143946 h 517"/>
                  <a:gd name="T112" fmla="*/ 1031875 w 1496"/>
                  <a:gd name="T113" fmla="*/ 153490 h 517"/>
                  <a:gd name="T114" fmla="*/ 1004888 w 1496"/>
                  <a:gd name="T115" fmla="*/ 176553 h 517"/>
                  <a:gd name="T116" fmla="*/ 987425 w 1496"/>
                  <a:gd name="T117" fmla="*/ 190073 h 517"/>
                  <a:gd name="T118" fmla="*/ 969963 w 1496"/>
                  <a:gd name="T119" fmla="*/ 205979 h 517"/>
                  <a:gd name="T120" fmla="*/ 939800 w 1496"/>
                  <a:gd name="T121" fmla="*/ 219498 h 517"/>
                  <a:gd name="T122" fmla="*/ 903288 w 1496"/>
                  <a:gd name="T123" fmla="*/ 235404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96"/>
                  <a:gd name="T187" fmla="*/ 0 h 517"/>
                  <a:gd name="T188" fmla="*/ 1496 w 1496"/>
                  <a:gd name="T189" fmla="*/ 517 h 5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96" h="517">
                    <a:moveTo>
                      <a:pt x="1126" y="310"/>
                    </a:moveTo>
                    <a:lnTo>
                      <a:pt x="1118" y="322"/>
                    </a:lnTo>
                    <a:lnTo>
                      <a:pt x="1119" y="329"/>
                    </a:lnTo>
                    <a:lnTo>
                      <a:pt x="1117" y="341"/>
                    </a:lnTo>
                    <a:lnTo>
                      <a:pt x="1117" y="348"/>
                    </a:lnTo>
                    <a:lnTo>
                      <a:pt x="1116" y="352"/>
                    </a:lnTo>
                    <a:lnTo>
                      <a:pt x="1107" y="359"/>
                    </a:lnTo>
                    <a:lnTo>
                      <a:pt x="1093" y="363"/>
                    </a:lnTo>
                    <a:lnTo>
                      <a:pt x="1083" y="359"/>
                    </a:lnTo>
                    <a:lnTo>
                      <a:pt x="1073" y="372"/>
                    </a:lnTo>
                    <a:lnTo>
                      <a:pt x="1073" y="422"/>
                    </a:lnTo>
                    <a:lnTo>
                      <a:pt x="1021" y="428"/>
                    </a:lnTo>
                    <a:lnTo>
                      <a:pt x="994" y="431"/>
                    </a:lnTo>
                    <a:lnTo>
                      <a:pt x="988" y="431"/>
                    </a:lnTo>
                    <a:lnTo>
                      <a:pt x="958" y="434"/>
                    </a:lnTo>
                    <a:lnTo>
                      <a:pt x="905" y="441"/>
                    </a:lnTo>
                    <a:lnTo>
                      <a:pt x="889" y="443"/>
                    </a:lnTo>
                    <a:lnTo>
                      <a:pt x="869" y="446"/>
                    </a:lnTo>
                    <a:lnTo>
                      <a:pt x="844" y="448"/>
                    </a:lnTo>
                    <a:lnTo>
                      <a:pt x="797" y="453"/>
                    </a:lnTo>
                    <a:lnTo>
                      <a:pt x="719" y="460"/>
                    </a:lnTo>
                    <a:lnTo>
                      <a:pt x="717" y="461"/>
                    </a:lnTo>
                    <a:lnTo>
                      <a:pt x="633" y="469"/>
                    </a:lnTo>
                    <a:lnTo>
                      <a:pt x="624" y="469"/>
                    </a:lnTo>
                    <a:lnTo>
                      <a:pt x="557" y="473"/>
                    </a:lnTo>
                    <a:lnTo>
                      <a:pt x="555" y="473"/>
                    </a:lnTo>
                    <a:lnTo>
                      <a:pt x="485" y="479"/>
                    </a:lnTo>
                    <a:lnTo>
                      <a:pt x="417" y="484"/>
                    </a:lnTo>
                    <a:lnTo>
                      <a:pt x="379" y="487"/>
                    </a:lnTo>
                    <a:lnTo>
                      <a:pt x="379" y="490"/>
                    </a:lnTo>
                    <a:lnTo>
                      <a:pt x="352" y="492"/>
                    </a:lnTo>
                    <a:lnTo>
                      <a:pt x="346" y="492"/>
                    </a:lnTo>
                    <a:lnTo>
                      <a:pt x="273" y="498"/>
                    </a:lnTo>
                    <a:lnTo>
                      <a:pt x="269" y="499"/>
                    </a:lnTo>
                    <a:lnTo>
                      <a:pt x="234" y="502"/>
                    </a:lnTo>
                    <a:lnTo>
                      <a:pt x="200" y="505"/>
                    </a:lnTo>
                    <a:lnTo>
                      <a:pt x="174" y="506"/>
                    </a:lnTo>
                    <a:lnTo>
                      <a:pt x="119" y="509"/>
                    </a:lnTo>
                    <a:lnTo>
                      <a:pt x="106" y="510"/>
                    </a:lnTo>
                    <a:lnTo>
                      <a:pt x="0" y="517"/>
                    </a:lnTo>
                    <a:lnTo>
                      <a:pt x="3" y="507"/>
                    </a:lnTo>
                    <a:lnTo>
                      <a:pt x="20" y="507"/>
                    </a:lnTo>
                    <a:lnTo>
                      <a:pt x="24" y="499"/>
                    </a:lnTo>
                    <a:lnTo>
                      <a:pt x="22" y="492"/>
                    </a:lnTo>
                    <a:lnTo>
                      <a:pt x="24" y="487"/>
                    </a:lnTo>
                    <a:lnTo>
                      <a:pt x="28" y="485"/>
                    </a:lnTo>
                    <a:lnTo>
                      <a:pt x="39" y="487"/>
                    </a:lnTo>
                    <a:lnTo>
                      <a:pt x="42" y="482"/>
                    </a:lnTo>
                    <a:lnTo>
                      <a:pt x="42" y="478"/>
                    </a:lnTo>
                    <a:lnTo>
                      <a:pt x="39" y="472"/>
                    </a:lnTo>
                    <a:lnTo>
                      <a:pt x="41" y="468"/>
                    </a:lnTo>
                    <a:lnTo>
                      <a:pt x="36" y="458"/>
                    </a:lnTo>
                    <a:lnTo>
                      <a:pt x="32" y="456"/>
                    </a:lnTo>
                    <a:lnTo>
                      <a:pt x="24" y="457"/>
                    </a:lnTo>
                    <a:lnTo>
                      <a:pt x="21" y="453"/>
                    </a:lnTo>
                    <a:lnTo>
                      <a:pt x="23" y="448"/>
                    </a:lnTo>
                    <a:lnTo>
                      <a:pt x="32" y="446"/>
                    </a:lnTo>
                    <a:lnTo>
                      <a:pt x="34" y="438"/>
                    </a:lnTo>
                    <a:lnTo>
                      <a:pt x="31" y="434"/>
                    </a:lnTo>
                    <a:lnTo>
                      <a:pt x="35" y="430"/>
                    </a:lnTo>
                    <a:lnTo>
                      <a:pt x="36" y="425"/>
                    </a:lnTo>
                    <a:lnTo>
                      <a:pt x="35" y="422"/>
                    </a:lnTo>
                    <a:lnTo>
                      <a:pt x="30" y="423"/>
                    </a:lnTo>
                    <a:lnTo>
                      <a:pt x="27" y="425"/>
                    </a:lnTo>
                    <a:lnTo>
                      <a:pt x="26" y="431"/>
                    </a:lnTo>
                    <a:lnTo>
                      <a:pt x="20" y="431"/>
                    </a:lnTo>
                    <a:lnTo>
                      <a:pt x="19" y="422"/>
                    </a:lnTo>
                    <a:lnTo>
                      <a:pt x="24" y="417"/>
                    </a:lnTo>
                    <a:lnTo>
                      <a:pt x="30" y="410"/>
                    </a:lnTo>
                    <a:lnTo>
                      <a:pt x="34" y="409"/>
                    </a:lnTo>
                    <a:lnTo>
                      <a:pt x="36" y="410"/>
                    </a:lnTo>
                    <a:lnTo>
                      <a:pt x="36" y="420"/>
                    </a:lnTo>
                    <a:lnTo>
                      <a:pt x="39" y="423"/>
                    </a:lnTo>
                    <a:lnTo>
                      <a:pt x="42" y="422"/>
                    </a:lnTo>
                    <a:lnTo>
                      <a:pt x="50" y="415"/>
                    </a:lnTo>
                    <a:lnTo>
                      <a:pt x="41" y="401"/>
                    </a:lnTo>
                    <a:lnTo>
                      <a:pt x="41" y="394"/>
                    </a:lnTo>
                    <a:lnTo>
                      <a:pt x="42" y="392"/>
                    </a:lnTo>
                    <a:lnTo>
                      <a:pt x="50" y="389"/>
                    </a:lnTo>
                    <a:lnTo>
                      <a:pt x="54" y="395"/>
                    </a:lnTo>
                    <a:lnTo>
                      <a:pt x="58" y="396"/>
                    </a:lnTo>
                    <a:lnTo>
                      <a:pt x="60" y="395"/>
                    </a:lnTo>
                    <a:lnTo>
                      <a:pt x="62" y="392"/>
                    </a:lnTo>
                    <a:lnTo>
                      <a:pt x="54" y="385"/>
                    </a:lnTo>
                    <a:lnTo>
                      <a:pt x="54" y="379"/>
                    </a:lnTo>
                    <a:lnTo>
                      <a:pt x="68" y="372"/>
                    </a:lnTo>
                    <a:lnTo>
                      <a:pt x="71" y="372"/>
                    </a:lnTo>
                    <a:lnTo>
                      <a:pt x="74" y="369"/>
                    </a:lnTo>
                    <a:lnTo>
                      <a:pt x="72" y="363"/>
                    </a:lnTo>
                    <a:lnTo>
                      <a:pt x="71" y="363"/>
                    </a:lnTo>
                    <a:lnTo>
                      <a:pt x="66" y="367"/>
                    </a:lnTo>
                    <a:lnTo>
                      <a:pt x="59" y="363"/>
                    </a:lnTo>
                    <a:lnTo>
                      <a:pt x="54" y="355"/>
                    </a:lnTo>
                    <a:lnTo>
                      <a:pt x="54" y="350"/>
                    </a:lnTo>
                    <a:lnTo>
                      <a:pt x="61" y="345"/>
                    </a:lnTo>
                    <a:lnTo>
                      <a:pt x="71" y="345"/>
                    </a:lnTo>
                    <a:lnTo>
                      <a:pt x="76" y="343"/>
                    </a:lnTo>
                    <a:lnTo>
                      <a:pt x="81" y="340"/>
                    </a:lnTo>
                    <a:lnTo>
                      <a:pt x="82" y="333"/>
                    </a:lnTo>
                    <a:lnTo>
                      <a:pt x="87" y="329"/>
                    </a:lnTo>
                    <a:lnTo>
                      <a:pt x="91" y="332"/>
                    </a:lnTo>
                    <a:lnTo>
                      <a:pt x="97" y="327"/>
                    </a:lnTo>
                    <a:lnTo>
                      <a:pt x="97" y="324"/>
                    </a:lnTo>
                    <a:lnTo>
                      <a:pt x="87" y="318"/>
                    </a:lnTo>
                    <a:lnTo>
                      <a:pt x="84" y="314"/>
                    </a:lnTo>
                    <a:lnTo>
                      <a:pt x="85" y="312"/>
                    </a:lnTo>
                    <a:lnTo>
                      <a:pt x="89" y="307"/>
                    </a:lnTo>
                    <a:lnTo>
                      <a:pt x="94" y="309"/>
                    </a:lnTo>
                    <a:lnTo>
                      <a:pt x="103" y="313"/>
                    </a:lnTo>
                    <a:lnTo>
                      <a:pt x="105" y="311"/>
                    </a:lnTo>
                    <a:lnTo>
                      <a:pt x="106" y="306"/>
                    </a:lnTo>
                    <a:lnTo>
                      <a:pt x="102" y="302"/>
                    </a:lnTo>
                    <a:lnTo>
                      <a:pt x="92" y="296"/>
                    </a:lnTo>
                    <a:lnTo>
                      <a:pt x="91" y="289"/>
                    </a:lnTo>
                    <a:lnTo>
                      <a:pt x="96" y="282"/>
                    </a:lnTo>
                    <a:lnTo>
                      <a:pt x="97" y="269"/>
                    </a:lnTo>
                    <a:lnTo>
                      <a:pt x="99" y="266"/>
                    </a:lnTo>
                    <a:lnTo>
                      <a:pt x="112" y="258"/>
                    </a:lnTo>
                    <a:lnTo>
                      <a:pt x="112" y="253"/>
                    </a:lnTo>
                    <a:lnTo>
                      <a:pt x="106" y="246"/>
                    </a:lnTo>
                    <a:lnTo>
                      <a:pt x="96" y="238"/>
                    </a:lnTo>
                    <a:lnTo>
                      <a:pt x="92" y="235"/>
                    </a:lnTo>
                    <a:lnTo>
                      <a:pt x="92" y="233"/>
                    </a:lnTo>
                    <a:lnTo>
                      <a:pt x="96" y="231"/>
                    </a:lnTo>
                    <a:lnTo>
                      <a:pt x="106" y="234"/>
                    </a:lnTo>
                    <a:lnTo>
                      <a:pt x="119" y="229"/>
                    </a:lnTo>
                    <a:lnTo>
                      <a:pt x="120" y="228"/>
                    </a:lnTo>
                    <a:lnTo>
                      <a:pt x="119" y="223"/>
                    </a:lnTo>
                    <a:lnTo>
                      <a:pt x="106" y="219"/>
                    </a:lnTo>
                    <a:lnTo>
                      <a:pt x="104" y="213"/>
                    </a:lnTo>
                    <a:lnTo>
                      <a:pt x="106" y="208"/>
                    </a:lnTo>
                    <a:lnTo>
                      <a:pt x="117" y="209"/>
                    </a:lnTo>
                    <a:lnTo>
                      <a:pt x="121" y="207"/>
                    </a:lnTo>
                    <a:lnTo>
                      <a:pt x="120" y="197"/>
                    </a:lnTo>
                    <a:lnTo>
                      <a:pt x="115" y="189"/>
                    </a:lnTo>
                    <a:lnTo>
                      <a:pt x="120" y="181"/>
                    </a:lnTo>
                    <a:lnTo>
                      <a:pt x="117" y="175"/>
                    </a:lnTo>
                    <a:lnTo>
                      <a:pt x="127" y="175"/>
                    </a:lnTo>
                    <a:lnTo>
                      <a:pt x="125" y="182"/>
                    </a:lnTo>
                    <a:lnTo>
                      <a:pt x="128" y="186"/>
                    </a:lnTo>
                    <a:lnTo>
                      <a:pt x="133" y="184"/>
                    </a:lnTo>
                    <a:lnTo>
                      <a:pt x="137" y="173"/>
                    </a:lnTo>
                    <a:lnTo>
                      <a:pt x="150" y="173"/>
                    </a:lnTo>
                    <a:lnTo>
                      <a:pt x="241" y="166"/>
                    </a:lnTo>
                    <a:lnTo>
                      <a:pt x="245" y="166"/>
                    </a:lnTo>
                    <a:lnTo>
                      <a:pt x="296" y="162"/>
                    </a:lnTo>
                    <a:lnTo>
                      <a:pt x="300" y="162"/>
                    </a:lnTo>
                    <a:lnTo>
                      <a:pt x="379" y="155"/>
                    </a:lnTo>
                    <a:lnTo>
                      <a:pt x="379" y="146"/>
                    </a:lnTo>
                    <a:lnTo>
                      <a:pt x="378" y="137"/>
                    </a:lnTo>
                    <a:lnTo>
                      <a:pt x="371" y="116"/>
                    </a:lnTo>
                    <a:lnTo>
                      <a:pt x="406" y="115"/>
                    </a:lnTo>
                    <a:lnTo>
                      <a:pt x="409" y="121"/>
                    </a:lnTo>
                    <a:lnTo>
                      <a:pt x="438" y="117"/>
                    </a:lnTo>
                    <a:lnTo>
                      <a:pt x="447" y="117"/>
                    </a:lnTo>
                    <a:lnTo>
                      <a:pt x="498" y="111"/>
                    </a:lnTo>
                    <a:lnTo>
                      <a:pt x="540" y="107"/>
                    </a:lnTo>
                    <a:lnTo>
                      <a:pt x="548" y="107"/>
                    </a:lnTo>
                    <a:lnTo>
                      <a:pt x="599" y="101"/>
                    </a:lnTo>
                    <a:lnTo>
                      <a:pt x="646" y="95"/>
                    </a:lnTo>
                    <a:lnTo>
                      <a:pt x="662" y="95"/>
                    </a:lnTo>
                    <a:lnTo>
                      <a:pt x="700" y="93"/>
                    </a:lnTo>
                    <a:lnTo>
                      <a:pt x="739" y="91"/>
                    </a:lnTo>
                    <a:lnTo>
                      <a:pt x="773" y="88"/>
                    </a:lnTo>
                    <a:lnTo>
                      <a:pt x="835" y="84"/>
                    </a:lnTo>
                    <a:lnTo>
                      <a:pt x="858" y="79"/>
                    </a:lnTo>
                    <a:lnTo>
                      <a:pt x="863" y="79"/>
                    </a:lnTo>
                    <a:lnTo>
                      <a:pt x="911" y="75"/>
                    </a:lnTo>
                    <a:lnTo>
                      <a:pt x="947" y="73"/>
                    </a:lnTo>
                    <a:lnTo>
                      <a:pt x="950" y="73"/>
                    </a:lnTo>
                    <a:lnTo>
                      <a:pt x="1042" y="64"/>
                    </a:lnTo>
                    <a:lnTo>
                      <a:pt x="1086" y="60"/>
                    </a:lnTo>
                    <a:lnTo>
                      <a:pt x="1097" y="58"/>
                    </a:lnTo>
                    <a:lnTo>
                      <a:pt x="1140" y="55"/>
                    </a:lnTo>
                    <a:lnTo>
                      <a:pt x="1143" y="52"/>
                    </a:lnTo>
                    <a:lnTo>
                      <a:pt x="1180" y="46"/>
                    </a:lnTo>
                    <a:lnTo>
                      <a:pt x="1213" y="41"/>
                    </a:lnTo>
                    <a:lnTo>
                      <a:pt x="1218" y="43"/>
                    </a:lnTo>
                    <a:lnTo>
                      <a:pt x="1224" y="42"/>
                    </a:lnTo>
                    <a:lnTo>
                      <a:pt x="1263" y="37"/>
                    </a:lnTo>
                    <a:lnTo>
                      <a:pt x="1287" y="33"/>
                    </a:lnTo>
                    <a:lnTo>
                      <a:pt x="1329" y="27"/>
                    </a:lnTo>
                    <a:lnTo>
                      <a:pt x="1384" y="19"/>
                    </a:lnTo>
                    <a:lnTo>
                      <a:pt x="1398" y="17"/>
                    </a:lnTo>
                    <a:lnTo>
                      <a:pt x="1408" y="15"/>
                    </a:lnTo>
                    <a:lnTo>
                      <a:pt x="1448" y="9"/>
                    </a:lnTo>
                    <a:lnTo>
                      <a:pt x="1450" y="5"/>
                    </a:lnTo>
                    <a:lnTo>
                      <a:pt x="1465" y="3"/>
                    </a:lnTo>
                    <a:lnTo>
                      <a:pt x="1496" y="0"/>
                    </a:lnTo>
                    <a:lnTo>
                      <a:pt x="1494" y="3"/>
                    </a:lnTo>
                    <a:lnTo>
                      <a:pt x="1490" y="20"/>
                    </a:lnTo>
                    <a:lnTo>
                      <a:pt x="1493" y="31"/>
                    </a:lnTo>
                    <a:lnTo>
                      <a:pt x="1488" y="49"/>
                    </a:lnTo>
                    <a:lnTo>
                      <a:pt x="1489" y="56"/>
                    </a:lnTo>
                    <a:lnTo>
                      <a:pt x="1495" y="61"/>
                    </a:lnTo>
                    <a:lnTo>
                      <a:pt x="1491" y="63"/>
                    </a:lnTo>
                    <a:lnTo>
                      <a:pt x="1474" y="64"/>
                    </a:lnTo>
                    <a:lnTo>
                      <a:pt x="1461" y="76"/>
                    </a:lnTo>
                    <a:lnTo>
                      <a:pt x="1458" y="83"/>
                    </a:lnTo>
                    <a:lnTo>
                      <a:pt x="1448" y="114"/>
                    </a:lnTo>
                    <a:lnTo>
                      <a:pt x="1438" y="122"/>
                    </a:lnTo>
                    <a:lnTo>
                      <a:pt x="1432" y="124"/>
                    </a:lnTo>
                    <a:lnTo>
                      <a:pt x="1423" y="115"/>
                    </a:lnTo>
                    <a:lnTo>
                      <a:pt x="1414" y="115"/>
                    </a:lnTo>
                    <a:lnTo>
                      <a:pt x="1405" y="123"/>
                    </a:lnTo>
                    <a:lnTo>
                      <a:pt x="1397" y="123"/>
                    </a:lnTo>
                    <a:lnTo>
                      <a:pt x="1387" y="130"/>
                    </a:lnTo>
                    <a:lnTo>
                      <a:pt x="1381" y="136"/>
                    </a:lnTo>
                    <a:lnTo>
                      <a:pt x="1372" y="156"/>
                    </a:lnTo>
                    <a:lnTo>
                      <a:pt x="1367" y="161"/>
                    </a:lnTo>
                    <a:lnTo>
                      <a:pt x="1359" y="166"/>
                    </a:lnTo>
                    <a:lnTo>
                      <a:pt x="1351" y="166"/>
                    </a:lnTo>
                    <a:lnTo>
                      <a:pt x="1349" y="156"/>
                    </a:lnTo>
                    <a:lnTo>
                      <a:pt x="1351" y="153"/>
                    </a:lnTo>
                    <a:lnTo>
                      <a:pt x="1347" y="148"/>
                    </a:lnTo>
                    <a:lnTo>
                      <a:pt x="1343" y="146"/>
                    </a:lnTo>
                    <a:lnTo>
                      <a:pt x="1340" y="147"/>
                    </a:lnTo>
                    <a:lnTo>
                      <a:pt x="1321" y="162"/>
                    </a:lnTo>
                    <a:lnTo>
                      <a:pt x="1320" y="165"/>
                    </a:lnTo>
                    <a:lnTo>
                      <a:pt x="1320" y="171"/>
                    </a:lnTo>
                    <a:lnTo>
                      <a:pt x="1315" y="181"/>
                    </a:lnTo>
                    <a:lnTo>
                      <a:pt x="1306" y="176"/>
                    </a:lnTo>
                    <a:lnTo>
                      <a:pt x="1299" y="176"/>
                    </a:lnTo>
                    <a:lnTo>
                      <a:pt x="1297" y="182"/>
                    </a:lnTo>
                    <a:lnTo>
                      <a:pt x="1300" y="193"/>
                    </a:lnTo>
                    <a:lnTo>
                      <a:pt x="1292" y="213"/>
                    </a:lnTo>
                    <a:lnTo>
                      <a:pt x="1289" y="218"/>
                    </a:lnTo>
                    <a:lnTo>
                      <a:pt x="1275" y="216"/>
                    </a:lnTo>
                    <a:lnTo>
                      <a:pt x="1266" y="222"/>
                    </a:lnTo>
                    <a:lnTo>
                      <a:pt x="1261" y="223"/>
                    </a:lnTo>
                    <a:lnTo>
                      <a:pt x="1255" y="231"/>
                    </a:lnTo>
                    <a:lnTo>
                      <a:pt x="1245" y="236"/>
                    </a:lnTo>
                    <a:lnTo>
                      <a:pt x="1244" y="239"/>
                    </a:lnTo>
                    <a:lnTo>
                      <a:pt x="1243" y="242"/>
                    </a:lnTo>
                    <a:lnTo>
                      <a:pt x="1237" y="251"/>
                    </a:lnTo>
                    <a:lnTo>
                      <a:pt x="1229" y="252"/>
                    </a:lnTo>
                    <a:lnTo>
                      <a:pt x="1222" y="259"/>
                    </a:lnTo>
                    <a:lnTo>
                      <a:pt x="1210" y="267"/>
                    </a:lnTo>
                    <a:lnTo>
                      <a:pt x="1203" y="276"/>
                    </a:lnTo>
                    <a:lnTo>
                      <a:pt x="1193" y="279"/>
                    </a:lnTo>
                    <a:lnTo>
                      <a:pt x="1184" y="276"/>
                    </a:lnTo>
                    <a:lnTo>
                      <a:pt x="1173" y="280"/>
                    </a:lnTo>
                    <a:lnTo>
                      <a:pt x="1155" y="284"/>
                    </a:lnTo>
                    <a:lnTo>
                      <a:pt x="1147" y="294"/>
                    </a:lnTo>
                    <a:lnTo>
                      <a:pt x="1138" y="296"/>
                    </a:lnTo>
                    <a:lnTo>
                      <a:pt x="1134" y="304"/>
                    </a:lnTo>
                    <a:lnTo>
                      <a:pt x="1126" y="310"/>
                    </a:lnTo>
                    <a:close/>
                  </a:path>
                </a:pathLst>
              </a:custGeom>
              <a:solidFill>
                <a:schemeClr val="bg1"/>
              </a:solidFill>
              <a:ln w="4826">
                <a:solidFill>
                  <a:srgbClr val="6E6E6E"/>
                </a:solidFill>
                <a:prstDash val="solid"/>
                <a:round/>
                <a:headEnd/>
                <a:tailEnd/>
              </a:ln>
            </p:spPr>
            <p:txBody>
              <a:bodyPr/>
              <a:lstStyle/>
              <a:p>
                <a:endParaRPr lang="en-US"/>
              </a:p>
            </p:txBody>
          </p:sp>
          <p:sp>
            <p:nvSpPr>
              <p:cNvPr id="46" name="Freeform 42">
                <a:extLst>
                  <a:ext uri="{FF2B5EF4-FFF2-40B4-BE49-F238E27FC236}">
                    <a16:creationId xmlns:a16="http://schemas.microsoft.com/office/drawing/2014/main" id="{3F24B654-C91D-4D9D-8C2D-FB6046EF27ED}"/>
                  </a:ext>
                </a:extLst>
              </p:cNvPr>
              <p:cNvSpPr>
                <a:spLocks noEditPoints="1"/>
              </p:cNvSpPr>
              <p:nvPr/>
            </p:nvSpPr>
            <p:spPr bwMode="auto">
              <a:xfrm>
                <a:off x="3062288" y="4510088"/>
                <a:ext cx="1954212" cy="1901825"/>
              </a:xfrm>
              <a:custGeom>
                <a:avLst/>
                <a:gdLst>
                  <a:gd name="T0" fmla="*/ 257071 w 2463"/>
                  <a:gd name="T1" fmla="*/ 765330 h 2398"/>
                  <a:gd name="T2" fmla="*/ 573648 w 2463"/>
                  <a:gd name="T3" fmla="*/ 307718 h 2398"/>
                  <a:gd name="T4" fmla="*/ 1017968 w 2463"/>
                  <a:gd name="T5" fmla="*/ 23793 h 2398"/>
                  <a:gd name="T6" fmla="*/ 1024315 w 2463"/>
                  <a:gd name="T7" fmla="*/ 373544 h 2398"/>
                  <a:gd name="T8" fmla="*/ 1095723 w 2463"/>
                  <a:gd name="T9" fmla="*/ 388613 h 2398"/>
                  <a:gd name="T10" fmla="*/ 1161578 w 2463"/>
                  <a:gd name="T11" fmla="*/ 441750 h 2398"/>
                  <a:gd name="T12" fmla="*/ 1233780 w 2463"/>
                  <a:gd name="T13" fmla="*/ 456026 h 2398"/>
                  <a:gd name="T14" fmla="*/ 1297254 w 2463"/>
                  <a:gd name="T15" fmla="*/ 478232 h 2398"/>
                  <a:gd name="T16" fmla="*/ 1336925 w 2463"/>
                  <a:gd name="T17" fmla="*/ 476646 h 2398"/>
                  <a:gd name="T18" fmla="*/ 1389292 w 2463"/>
                  <a:gd name="T19" fmla="*/ 493301 h 2398"/>
                  <a:gd name="T20" fmla="*/ 1421029 w 2463"/>
                  <a:gd name="T21" fmla="*/ 523438 h 2398"/>
                  <a:gd name="T22" fmla="*/ 1449592 w 2463"/>
                  <a:gd name="T23" fmla="*/ 484577 h 2398"/>
                  <a:gd name="T24" fmla="*/ 1492437 w 2463"/>
                  <a:gd name="T25" fmla="*/ 503611 h 2398"/>
                  <a:gd name="T26" fmla="*/ 1555118 w 2463"/>
                  <a:gd name="T27" fmla="*/ 517093 h 2398"/>
                  <a:gd name="T28" fmla="*/ 1579714 w 2463"/>
                  <a:gd name="T29" fmla="*/ 498852 h 2398"/>
                  <a:gd name="T30" fmla="*/ 1632874 w 2463"/>
                  <a:gd name="T31" fmla="*/ 490128 h 2398"/>
                  <a:gd name="T32" fmla="*/ 1676512 w 2463"/>
                  <a:gd name="T33" fmla="*/ 498852 h 2398"/>
                  <a:gd name="T34" fmla="*/ 1712217 w 2463"/>
                  <a:gd name="T35" fmla="*/ 490128 h 2398"/>
                  <a:gd name="T36" fmla="*/ 1737606 w 2463"/>
                  <a:gd name="T37" fmla="*/ 509956 h 2398"/>
                  <a:gd name="T38" fmla="*/ 1762203 w 2463"/>
                  <a:gd name="T39" fmla="*/ 527404 h 2398"/>
                  <a:gd name="T40" fmla="*/ 1787592 w 2463"/>
                  <a:gd name="T41" fmla="*/ 533748 h 2398"/>
                  <a:gd name="T42" fmla="*/ 1807428 w 2463"/>
                  <a:gd name="T43" fmla="*/ 538507 h 2398"/>
                  <a:gd name="T44" fmla="*/ 1827264 w 2463"/>
                  <a:gd name="T45" fmla="*/ 548024 h 2398"/>
                  <a:gd name="T46" fmla="*/ 1865348 w 2463"/>
                  <a:gd name="T47" fmla="*/ 551196 h 2398"/>
                  <a:gd name="T48" fmla="*/ 1888358 w 2463"/>
                  <a:gd name="T49" fmla="*/ 843846 h 2398"/>
                  <a:gd name="T50" fmla="*/ 1906606 w 2463"/>
                  <a:gd name="T51" fmla="*/ 885879 h 2398"/>
                  <a:gd name="T52" fmla="*/ 1915334 w 2463"/>
                  <a:gd name="T53" fmla="*/ 915224 h 2398"/>
                  <a:gd name="T54" fmla="*/ 1932789 w 2463"/>
                  <a:gd name="T55" fmla="*/ 949326 h 2398"/>
                  <a:gd name="T56" fmla="*/ 1947865 w 2463"/>
                  <a:gd name="T57" fmla="*/ 972326 h 2398"/>
                  <a:gd name="T58" fmla="*/ 1944691 w 2463"/>
                  <a:gd name="T59" fmla="*/ 1000084 h 2398"/>
                  <a:gd name="T60" fmla="*/ 1946278 w 2463"/>
                  <a:gd name="T61" fmla="*/ 1027049 h 2398"/>
                  <a:gd name="T62" fmla="*/ 1928029 w 2463"/>
                  <a:gd name="T63" fmla="*/ 1067496 h 2398"/>
                  <a:gd name="T64" fmla="*/ 1921681 w 2463"/>
                  <a:gd name="T65" fmla="*/ 1103978 h 2398"/>
                  <a:gd name="T66" fmla="*/ 1928822 w 2463"/>
                  <a:gd name="T67" fmla="*/ 1149978 h 2398"/>
                  <a:gd name="T68" fmla="*/ 1768550 w 2463"/>
                  <a:gd name="T69" fmla="*/ 1289561 h 2398"/>
                  <a:gd name="T70" fmla="*/ 1749508 w 2463"/>
                  <a:gd name="T71" fmla="*/ 1236424 h 2398"/>
                  <a:gd name="T72" fmla="*/ 1749508 w 2463"/>
                  <a:gd name="T73" fmla="*/ 1284803 h 2398"/>
                  <a:gd name="T74" fmla="*/ 1624940 w 2463"/>
                  <a:gd name="T75" fmla="*/ 1403766 h 2398"/>
                  <a:gd name="T76" fmla="*/ 1519414 w 2463"/>
                  <a:gd name="T77" fmla="*/ 1411697 h 2398"/>
                  <a:gd name="T78" fmla="*/ 1491644 w 2463"/>
                  <a:gd name="T79" fmla="*/ 1418041 h 2398"/>
                  <a:gd name="T80" fmla="*/ 1519414 w 2463"/>
                  <a:gd name="T81" fmla="*/ 1452937 h 2398"/>
                  <a:gd name="T82" fmla="*/ 1459113 w 2463"/>
                  <a:gd name="T83" fmla="*/ 1488626 h 2398"/>
                  <a:gd name="T84" fmla="*/ 1386911 w 2463"/>
                  <a:gd name="T85" fmla="*/ 1519557 h 2398"/>
                  <a:gd name="T86" fmla="*/ 1346447 w 2463"/>
                  <a:gd name="T87" fmla="*/ 1548901 h 2398"/>
                  <a:gd name="T88" fmla="*/ 1371043 w 2463"/>
                  <a:gd name="T89" fmla="*/ 1603624 h 2398"/>
                  <a:gd name="T90" fmla="*/ 1333752 w 2463"/>
                  <a:gd name="T91" fmla="*/ 1728139 h 2398"/>
                  <a:gd name="T92" fmla="*/ 1359141 w 2463"/>
                  <a:gd name="T93" fmla="*/ 1889136 h 2398"/>
                  <a:gd name="T94" fmla="*/ 1214738 w 2463"/>
                  <a:gd name="T95" fmla="*/ 1848688 h 2398"/>
                  <a:gd name="T96" fmla="*/ 1078268 w 2463"/>
                  <a:gd name="T97" fmla="*/ 1767000 h 2398"/>
                  <a:gd name="T98" fmla="*/ 964808 w 2463"/>
                  <a:gd name="T99" fmla="*/ 1518764 h 2398"/>
                  <a:gd name="T100" fmla="*/ 863249 w 2463"/>
                  <a:gd name="T101" fmla="*/ 1350629 h 2398"/>
                  <a:gd name="T102" fmla="*/ 745822 w 2463"/>
                  <a:gd name="T103" fmla="*/ 1192011 h 2398"/>
                  <a:gd name="T104" fmla="*/ 587930 w 2463"/>
                  <a:gd name="T105" fmla="*/ 1183287 h 2398"/>
                  <a:gd name="T106" fmla="*/ 452254 w 2463"/>
                  <a:gd name="T107" fmla="*/ 1302250 h 2398"/>
                  <a:gd name="T108" fmla="*/ 272939 w 2463"/>
                  <a:gd name="T109" fmla="*/ 1153943 h 2398"/>
                  <a:gd name="T110" fmla="*/ 183282 w 2463"/>
                  <a:gd name="T111" fmla="*/ 965981 h 2398"/>
                  <a:gd name="T112" fmla="*/ 1449592 w 2463"/>
                  <a:gd name="T113" fmla="*/ 1517177 h 2398"/>
                  <a:gd name="T114" fmla="*/ 1427376 w 2463"/>
                  <a:gd name="T115" fmla="*/ 1527487 h 2398"/>
                  <a:gd name="T116" fmla="*/ 1365489 w 2463"/>
                  <a:gd name="T117" fmla="*/ 1652002 h 2398"/>
                  <a:gd name="T118" fmla="*/ 1393259 w 2463"/>
                  <a:gd name="T119" fmla="*/ 1861378 h 23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63"/>
                  <a:gd name="T181" fmla="*/ 0 h 2398"/>
                  <a:gd name="T182" fmla="*/ 2463 w 2463"/>
                  <a:gd name="T183" fmla="*/ 2398 h 23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63" h="2398">
                    <a:moveTo>
                      <a:pt x="109" y="1080"/>
                    </a:moveTo>
                    <a:lnTo>
                      <a:pt x="71" y="1057"/>
                    </a:lnTo>
                    <a:lnTo>
                      <a:pt x="45" y="997"/>
                    </a:lnTo>
                    <a:lnTo>
                      <a:pt x="18" y="982"/>
                    </a:lnTo>
                    <a:lnTo>
                      <a:pt x="4" y="974"/>
                    </a:lnTo>
                    <a:lnTo>
                      <a:pt x="5" y="969"/>
                    </a:lnTo>
                    <a:lnTo>
                      <a:pt x="0" y="956"/>
                    </a:lnTo>
                    <a:lnTo>
                      <a:pt x="3" y="952"/>
                    </a:lnTo>
                    <a:lnTo>
                      <a:pt x="5" y="940"/>
                    </a:lnTo>
                    <a:lnTo>
                      <a:pt x="2" y="937"/>
                    </a:lnTo>
                    <a:lnTo>
                      <a:pt x="7" y="934"/>
                    </a:lnTo>
                    <a:lnTo>
                      <a:pt x="52" y="939"/>
                    </a:lnTo>
                    <a:lnTo>
                      <a:pt x="123" y="946"/>
                    </a:lnTo>
                    <a:lnTo>
                      <a:pt x="324" y="965"/>
                    </a:lnTo>
                    <a:lnTo>
                      <a:pt x="337" y="967"/>
                    </a:lnTo>
                    <a:lnTo>
                      <a:pt x="493" y="980"/>
                    </a:lnTo>
                    <a:lnTo>
                      <a:pt x="499" y="981"/>
                    </a:lnTo>
                    <a:lnTo>
                      <a:pt x="547" y="985"/>
                    </a:lnTo>
                    <a:lnTo>
                      <a:pt x="620" y="990"/>
                    </a:lnTo>
                    <a:lnTo>
                      <a:pt x="671" y="995"/>
                    </a:lnTo>
                    <a:lnTo>
                      <a:pt x="673" y="977"/>
                    </a:lnTo>
                    <a:lnTo>
                      <a:pt x="679" y="882"/>
                    </a:lnTo>
                    <a:lnTo>
                      <a:pt x="688" y="785"/>
                    </a:lnTo>
                    <a:lnTo>
                      <a:pt x="697" y="691"/>
                    </a:lnTo>
                    <a:lnTo>
                      <a:pt x="701" y="649"/>
                    </a:lnTo>
                    <a:lnTo>
                      <a:pt x="706" y="592"/>
                    </a:lnTo>
                    <a:lnTo>
                      <a:pt x="715" y="484"/>
                    </a:lnTo>
                    <a:lnTo>
                      <a:pt x="723" y="388"/>
                    </a:lnTo>
                    <a:lnTo>
                      <a:pt x="727" y="339"/>
                    </a:lnTo>
                    <a:lnTo>
                      <a:pt x="730" y="292"/>
                    </a:lnTo>
                    <a:lnTo>
                      <a:pt x="738" y="193"/>
                    </a:lnTo>
                    <a:lnTo>
                      <a:pt x="739" y="166"/>
                    </a:lnTo>
                    <a:lnTo>
                      <a:pt x="744" y="97"/>
                    </a:lnTo>
                    <a:lnTo>
                      <a:pt x="751" y="0"/>
                    </a:lnTo>
                    <a:lnTo>
                      <a:pt x="756" y="0"/>
                    </a:lnTo>
                    <a:lnTo>
                      <a:pt x="903" y="11"/>
                    </a:lnTo>
                    <a:lnTo>
                      <a:pt x="926" y="12"/>
                    </a:lnTo>
                    <a:lnTo>
                      <a:pt x="998" y="16"/>
                    </a:lnTo>
                    <a:lnTo>
                      <a:pt x="1092" y="22"/>
                    </a:lnTo>
                    <a:lnTo>
                      <a:pt x="1116" y="23"/>
                    </a:lnTo>
                    <a:lnTo>
                      <a:pt x="1187" y="27"/>
                    </a:lnTo>
                    <a:lnTo>
                      <a:pt x="1283" y="30"/>
                    </a:lnTo>
                    <a:lnTo>
                      <a:pt x="1284" y="30"/>
                    </a:lnTo>
                    <a:lnTo>
                      <a:pt x="1281" y="127"/>
                    </a:lnTo>
                    <a:lnTo>
                      <a:pt x="1280" y="166"/>
                    </a:lnTo>
                    <a:lnTo>
                      <a:pt x="1276" y="225"/>
                    </a:lnTo>
                    <a:lnTo>
                      <a:pt x="1275" y="269"/>
                    </a:lnTo>
                    <a:lnTo>
                      <a:pt x="1273" y="322"/>
                    </a:lnTo>
                    <a:lnTo>
                      <a:pt x="1272" y="356"/>
                    </a:lnTo>
                    <a:lnTo>
                      <a:pt x="1268" y="419"/>
                    </a:lnTo>
                    <a:lnTo>
                      <a:pt x="1267" y="460"/>
                    </a:lnTo>
                    <a:lnTo>
                      <a:pt x="1272" y="460"/>
                    </a:lnTo>
                    <a:lnTo>
                      <a:pt x="1276" y="457"/>
                    </a:lnTo>
                    <a:lnTo>
                      <a:pt x="1279" y="457"/>
                    </a:lnTo>
                    <a:lnTo>
                      <a:pt x="1288" y="465"/>
                    </a:lnTo>
                    <a:lnTo>
                      <a:pt x="1291" y="471"/>
                    </a:lnTo>
                    <a:lnTo>
                      <a:pt x="1297" y="475"/>
                    </a:lnTo>
                    <a:lnTo>
                      <a:pt x="1306" y="488"/>
                    </a:lnTo>
                    <a:lnTo>
                      <a:pt x="1322" y="504"/>
                    </a:lnTo>
                    <a:lnTo>
                      <a:pt x="1337" y="506"/>
                    </a:lnTo>
                    <a:lnTo>
                      <a:pt x="1340" y="503"/>
                    </a:lnTo>
                    <a:lnTo>
                      <a:pt x="1342" y="497"/>
                    </a:lnTo>
                    <a:lnTo>
                      <a:pt x="1347" y="496"/>
                    </a:lnTo>
                    <a:lnTo>
                      <a:pt x="1356" y="499"/>
                    </a:lnTo>
                    <a:lnTo>
                      <a:pt x="1359" y="504"/>
                    </a:lnTo>
                    <a:lnTo>
                      <a:pt x="1366" y="509"/>
                    </a:lnTo>
                    <a:lnTo>
                      <a:pt x="1372" y="507"/>
                    </a:lnTo>
                    <a:lnTo>
                      <a:pt x="1375" y="502"/>
                    </a:lnTo>
                    <a:lnTo>
                      <a:pt x="1375" y="494"/>
                    </a:lnTo>
                    <a:lnTo>
                      <a:pt x="1381" y="490"/>
                    </a:lnTo>
                    <a:lnTo>
                      <a:pt x="1388" y="498"/>
                    </a:lnTo>
                    <a:lnTo>
                      <a:pt x="1398" y="502"/>
                    </a:lnTo>
                    <a:lnTo>
                      <a:pt x="1400" y="509"/>
                    </a:lnTo>
                    <a:lnTo>
                      <a:pt x="1409" y="517"/>
                    </a:lnTo>
                    <a:lnTo>
                      <a:pt x="1410" y="522"/>
                    </a:lnTo>
                    <a:lnTo>
                      <a:pt x="1408" y="534"/>
                    </a:lnTo>
                    <a:lnTo>
                      <a:pt x="1410" y="541"/>
                    </a:lnTo>
                    <a:lnTo>
                      <a:pt x="1413" y="543"/>
                    </a:lnTo>
                    <a:lnTo>
                      <a:pt x="1421" y="547"/>
                    </a:lnTo>
                    <a:lnTo>
                      <a:pt x="1431" y="546"/>
                    </a:lnTo>
                    <a:lnTo>
                      <a:pt x="1439" y="548"/>
                    </a:lnTo>
                    <a:lnTo>
                      <a:pt x="1446" y="546"/>
                    </a:lnTo>
                    <a:lnTo>
                      <a:pt x="1454" y="549"/>
                    </a:lnTo>
                    <a:lnTo>
                      <a:pt x="1464" y="557"/>
                    </a:lnTo>
                    <a:lnTo>
                      <a:pt x="1479" y="561"/>
                    </a:lnTo>
                    <a:lnTo>
                      <a:pt x="1485" y="564"/>
                    </a:lnTo>
                    <a:lnTo>
                      <a:pt x="1499" y="564"/>
                    </a:lnTo>
                    <a:lnTo>
                      <a:pt x="1502" y="561"/>
                    </a:lnTo>
                    <a:lnTo>
                      <a:pt x="1506" y="562"/>
                    </a:lnTo>
                    <a:lnTo>
                      <a:pt x="1512" y="558"/>
                    </a:lnTo>
                    <a:lnTo>
                      <a:pt x="1516" y="561"/>
                    </a:lnTo>
                    <a:lnTo>
                      <a:pt x="1522" y="563"/>
                    </a:lnTo>
                    <a:lnTo>
                      <a:pt x="1525" y="571"/>
                    </a:lnTo>
                    <a:lnTo>
                      <a:pt x="1536" y="580"/>
                    </a:lnTo>
                    <a:lnTo>
                      <a:pt x="1545" y="582"/>
                    </a:lnTo>
                    <a:lnTo>
                      <a:pt x="1549" y="580"/>
                    </a:lnTo>
                    <a:lnTo>
                      <a:pt x="1552" y="577"/>
                    </a:lnTo>
                    <a:lnTo>
                      <a:pt x="1555" y="575"/>
                    </a:lnTo>
                    <a:lnTo>
                      <a:pt x="1556" y="570"/>
                    </a:lnTo>
                    <a:lnTo>
                      <a:pt x="1563" y="564"/>
                    </a:lnTo>
                    <a:lnTo>
                      <a:pt x="1568" y="564"/>
                    </a:lnTo>
                    <a:lnTo>
                      <a:pt x="1576" y="569"/>
                    </a:lnTo>
                    <a:lnTo>
                      <a:pt x="1595" y="571"/>
                    </a:lnTo>
                    <a:lnTo>
                      <a:pt x="1601" y="565"/>
                    </a:lnTo>
                    <a:lnTo>
                      <a:pt x="1606" y="563"/>
                    </a:lnTo>
                    <a:lnTo>
                      <a:pt x="1609" y="566"/>
                    </a:lnTo>
                    <a:lnTo>
                      <a:pt x="1606" y="581"/>
                    </a:lnTo>
                    <a:lnTo>
                      <a:pt x="1610" y="595"/>
                    </a:lnTo>
                    <a:lnTo>
                      <a:pt x="1616" y="599"/>
                    </a:lnTo>
                    <a:lnTo>
                      <a:pt x="1622" y="600"/>
                    </a:lnTo>
                    <a:lnTo>
                      <a:pt x="1629" y="596"/>
                    </a:lnTo>
                    <a:lnTo>
                      <a:pt x="1635" y="603"/>
                    </a:lnTo>
                    <a:lnTo>
                      <a:pt x="1636" y="605"/>
                    </a:lnTo>
                    <a:lnTo>
                      <a:pt x="1632" y="608"/>
                    </a:lnTo>
                    <a:lnTo>
                      <a:pt x="1635" y="612"/>
                    </a:lnTo>
                    <a:lnTo>
                      <a:pt x="1630" y="617"/>
                    </a:lnTo>
                    <a:lnTo>
                      <a:pt x="1630" y="618"/>
                    </a:lnTo>
                    <a:lnTo>
                      <a:pt x="1633" y="623"/>
                    </a:lnTo>
                    <a:lnTo>
                      <a:pt x="1642" y="625"/>
                    </a:lnTo>
                    <a:lnTo>
                      <a:pt x="1648" y="630"/>
                    </a:lnTo>
                    <a:lnTo>
                      <a:pt x="1652" y="630"/>
                    </a:lnTo>
                    <a:lnTo>
                      <a:pt x="1663" y="622"/>
                    </a:lnTo>
                    <a:lnTo>
                      <a:pt x="1670" y="612"/>
                    </a:lnTo>
                    <a:lnTo>
                      <a:pt x="1675" y="611"/>
                    </a:lnTo>
                    <a:lnTo>
                      <a:pt x="1680" y="604"/>
                    </a:lnTo>
                    <a:lnTo>
                      <a:pt x="1685" y="601"/>
                    </a:lnTo>
                    <a:lnTo>
                      <a:pt x="1699" y="605"/>
                    </a:lnTo>
                    <a:lnTo>
                      <a:pt x="1700" y="617"/>
                    </a:lnTo>
                    <a:lnTo>
                      <a:pt x="1703" y="620"/>
                    </a:lnTo>
                    <a:lnTo>
                      <a:pt x="1707" y="619"/>
                    </a:lnTo>
                    <a:lnTo>
                      <a:pt x="1713" y="617"/>
                    </a:lnTo>
                    <a:lnTo>
                      <a:pt x="1721" y="619"/>
                    </a:lnTo>
                    <a:lnTo>
                      <a:pt x="1723" y="620"/>
                    </a:lnTo>
                    <a:lnTo>
                      <a:pt x="1724" y="623"/>
                    </a:lnTo>
                    <a:lnTo>
                      <a:pt x="1726" y="635"/>
                    </a:lnTo>
                    <a:lnTo>
                      <a:pt x="1733" y="639"/>
                    </a:lnTo>
                    <a:lnTo>
                      <a:pt x="1742" y="637"/>
                    </a:lnTo>
                    <a:lnTo>
                      <a:pt x="1745" y="630"/>
                    </a:lnTo>
                    <a:lnTo>
                      <a:pt x="1750" y="627"/>
                    </a:lnTo>
                    <a:lnTo>
                      <a:pt x="1751" y="622"/>
                    </a:lnTo>
                    <a:lnTo>
                      <a:pt x="1758" y="627"/>
                    </a:lnTo>
                    <a:lnTo>
                      <a:pt x="1760" y="631"/>
                    </a:lnTo>
                    <a:lnTo>
                      <a:pt x="1763" y="627"/>
                    </a:lnTo>
                    <a:lnTo>
                      <a:pt x="1763" y="623"/>
                    </a:lnTo>
                    <a:lnTo>
                      <a:pt x="1769" y="620"/>
                    </a:lnTo>
                    <a:lnTo>
                      <a:pt x="1774" y="622"/>
                    </a:lnTo>
                    <a:lnTo>
                      <a:pt x="1778" y="630"/>
                    </a:lnTo>
                    <a:lnTo>
                      <a:pt x="1778" y="633"/>
                    </a:lnTo>
                    <a:lnTo>
                      <a:pt x="1772" y="635"/>
                    </a:lnTo>
                    <a:lnTo>
                      <a:pt x="1769" y="639"/>
                    </a:lnTo>
                    <a:lnTo>
                      <a:pt x="1773" y="654"/>
                    </a:lnTo>
                    <a:lnTo>
                      <a:pt x="1780" y="660"/>
                    </a:lnTo>
                    <a:lnTo>
                      <a:pt x="1787" y="661"/>
                    </a:lnTo>
                    <a:lnTo>
                      <a:pt x="1791" y="660"/>
                    </a:lnTo>
                    <a:lnTo>
                      <a:pt x="1792" y="657"/>
                    </a:lnTo>
                    <a:lnTo>
                      <a:pt x="1791" y="642"/>
                    </a:lnTo>
                    <a:lnTo>
                      <a:pt x="1798" y="639"/>
                    </a:lnTo>
                    <a:lnTo>
                      <a:pt x="1794" y="635"/>
                    </a:lnTo>
                    <a:lnTo>
                      <a:pt x="1792" y="633"/>
                    </a:lnTo>
                    <a:lnTo>
                      <a:pt x="1795" y="631"/>
                    </a:lnTo>
                    <a:lnTo>
                      <a:pt x="1803" y="635"/>
                    </a:lnTo>
                    <a:lnTo>
                      <a:pt x="1806" y="633"/>
                    </a:lnTo>
                    <a:lnTo>
                      <a:pt x="1810" y="627"/>
                    </a:lnTo>
                    <a:lnTo>
                      <a:pt x="1811" y="612"/>
                    </a:lnTo>
                    <a:lnTo>
                      <a:pt x="1814" y="614"/>
                    </a:lnTo>
                    <a:lnTo>
                      <a:pt x="1820" y="611"/>
                    </a:lnTo>
                    <a:lnTo>
                      <a:pt x="1821" y="608"/>
                    </a:lnTo>
                    <a:lnTo>
                      <a:pt x="1827" y="611"/>
                    </a:lnTo>
                    <a:lnTo>
                      <a:pt x="1829" y="617"/>
                    </a:lnTo>
                    <a:lnTo>
                      <a:pt x="1831" y="626"/>
                    </a:lnTo>
                    <a:lnTo>
                      <a:pt x="1833" y="631"/>
                    </a:lnTo>
                    <a:lnTo>
                      <a:pt x="1836" y="632"/>
                    </a:lnTo>
                    <a:lnTo>
                      <a:pt x="1842" y="629"/>
                    </a:lnTo>
                    <a:lnTo>
                      <a:pt x="1846" y="629"/>
                    </a:lnTo>
                    <a:lnTo>
                      <a:pt x="1854" y="638"/>
                    </a:lnTo>
                    <a:lnTo>
                      <a:pt x="1860" y="637"/>
                    </a:lnTo>
                    <a:lnTo>
                      <a:pt x="1864" y="634"/>
                    </a:lnTo>
                    <a:lnTo>
                      <a:pt x="1867" y="622"/>
                    </a:lnTo>
                    <a:lnTo>
                      <a:pt x="1869" y="619"/>
                    </a:lnTo>
                    <a:lnTo>
                      <a:pt x="1884" y="624"/>
                    </a:lnTo>
                    <a:lnTo>
                      <a:pt x="1879" y="631"/>
                    </a:lnTo>
                    <a:lnTo>
                      <a:pt x="1881" y="635"/>
                    </a:lnTo>
                    <a:lnTo>
                      <a:pt x="1888" y="639"/>
                    </a:lnTo>
                    <a:lnTo>
                      <a:pt x="1897" y="641"/>
                    </a:lnTo>
                    <a:lnTo>
                      <a:pt x="1900" y="647"/>
                    </a:lnTo>
                    <a:lnTo>
                      <a:pt x="1902" y="649"/>
                    </a:lnTo>
                    <a:lnTo>
                      <a:pt x="1913" y="647"/>
                    </a:lnTo>
                    <a:lnTo>
                      <a:pt x="1923" y="658"/>
                    </a:lnTo>
                    <a:lnTo>
                      <a:pt x="1927" y="665"/>
                    </a:lnTo>
                    <a:lnTo>
                      <a:pt x="1933" y="667"/>
                    </a:lnTo>
                    <a:lnTo>
                      <a:pt x="1935" y="664"/>
                    </a:lnTo>
                    <a:lnTo>
                      <a:pt x="1938" y="654"/>
                    </a:lnTo>
                    <a:lnTo>
                      <a:pt x="1940" y="650"/>
                    </a:lnTo>
                    <a:lnTo>
                      <a:pt x="1952" y="655"/>
                    </a:lnTo>
                    <a:lnTo>
                      <a:pt x="1956" y="654"/>
                    </a:lnTo>
                    <a:lnTo>
                      <a:pt x="1960" y="652"/>
                    </a:lnTo>
                    <a:lnTo>
                      <a:pt x="1961" y="646"/>
                    </a:lnTo>
                    <a:lnTo>
                      <a:pt x="1965" y="640"/>
                    </a:lnTo>
                    <a:lnTo>
                      <a:pt x="1962" y="640"/>
                    </a:lnTo>
                    <a:lnTo>
                      <a:pt x="1957" y="643"/>
                    </a:lnTo>
                    <a:lnTo>
                      <a:pt x="1957" y="641"/>
                    </a:lnTo>
                    <a:lnTo>
                      <a:pt x="1960" y="639"/>
                    </a:lnTo>
                    <a:lnTo>
                      <a:pt x="1963" y="637"/>
                    </a:lnTo>
                    <a:lnTo>
                      <a:pt x="1971" y="639"/>
                    </a:lnTo>
                    <a:lnTo>
                      <a:pt x="1973" y="635"/>
                    </a:lnTo>
                    <a:lnTo>
                      <a:pt x="1981" y="635"/>
                    </a:lnTo>
                    <a:lnTo>
                      <a:pt x="1986" y="633"/>
                    </a:lnTo>
                    <a:lnTo>
                      <a:pt x="1988" y="635"/>
                    </a:lnTo>
                    <a:lnTo>
                      <a:pt x="1991" y="632"/>
                    </a:lnTo>
                    <a:lnTo>
                      <a:pt x="1991" y="629"/>
                    </a:lnTo>
                    <a:lnTo>
                      <a:pt x="1992" y="629"/>
                    </a:lnTo>
                    <a:lnTo>
                      <a:pt x="1995" y="632"/>
                    </a:lnTo>
                    <a:lnTo>
                      <a:pt x="1999" y="631"/>
                    </a:lnTo>
                    <a:lnTo>
                      <a:pt x="2001" y="625"/>
                    </a:lnTo>
                    <a:lnTo>
                      <a:pt x="2003" y="625"/>
                    </a:lnTo>
                    <a:lnTo>
                      <a:pt x="2018" y="635"/>
                    </a:lnTo>
                    <a:lnTo>
                      <a:pt x="2023" y="635"/>
                    </a:lnTo>
                    <a:lnTo>
                      <a:pt x="2028" y="631"/>
                    </a:lnTo>
                    <a:lnTo>
                      <a:pt x="2033" y="633"/>
                    </a:lnTo>
                    <a:lnTo>
                      <a:pt x="2033" y="627"/>
                    </a:lnTo>
                    <a:lnTo>
                      <a:pt x="2034" y="624"/>
                    </a:lnTo>
                    <a:lnTo>
                      <a:pt x="2037" y="622"/>
                    </a:lnTo>
                    <a:lnTo>
                      <a:pt x="2046" y="624"/>
                    </a:lnTo>
                    <a:lnTo>
                      <a:pt x="2058" y="618"/>
                    </a:lnTo>
                    <a:lnTo>
                      <a:pt x="2061" y="618"/>
                    </a:lnTo>
                    <a:lnTo>
                      <a:pt x="2061" y="615"/>
                    </a:lnTo>
                    <a:lnTo>
                      <a:pt x="2062" y="612"/>
                    </a:lnTo>
                    <a:lnTo>
                      <a:pt x="2070" y="615"/>
                    </a:lnTo>
                    <a:lnTo>
                      <a:pt x="2074" y="622"/>
                    </a:lnTo>
                    <a:lnTo>
                      <a:pt x="2078" y="622"/>
                    </a:lnTo>
                    <a:lnTo>
                      <a:pt x="2077" y="623"/>
                    </a:lnTo>
                    <a:lnTo>
                      <a:pt x="2074" y="624"/>
                    </a:lnTo>
                    <a:lnTo>
                      <a:pt x="2074" y="626"/>
                    </a:lnTo>
                    <a:lnTo>
                      <a:pt x="2079" y="623"/>
                    </a:lnTo>
                    <a:lnTo>
                      <a:pt x="2082" y="626"/>
                    </a:lnTo>
                    <a:lnTo>
                      <a:pt x="2088" y="625"/>
                    </a:lnTo>
                    <a:lnTo>
                      <a:pt x="2091" y="630"/>
                    </a:lnTo>
                    <a:lnTo>
                      <a:pt x="2113" y="629"/>
                    </a:lnTo>
                    <a:lnTo>
                      <a:pt x="2112" y="623"/>
                    </a:lnTo>
                    <a:lnTo>
                      <a:pt x="2119" y="625"/>
                    </a:lnTo>
                    <a:lnTo>
                      <a:pt x="2121" y="625"/>
                    </a:lnTo>
                    <a:lnTo>
                      <a:pt x="2123" y="618"/>
                    </a:lnTo>
                    <a:lnTo>
                      <a:pt x="2126" y="623"/>
                    </a:lnTo>
                    <a:lnTo>
                      <a:pt x="2128" y="622"/>
                    </a:lnTo>
                    <a:lnTo>
                      <a:pt x="2128" y="615"/>
                    </a:lnTo>
                    <a:lnTo>
                      <a:pt x="2130" y="608"/>
                    </a:lnTo>
                    <a:lnTo>
                      <a:pt x="2146" y="612"/>
                    </a:lnTo>
                    <a:lnTo>
                      <a:pt x="2150" y="614"/>
                    </a:lnTo>
                    <a:lnTo>
                      <a:pt x="2150" y="618"/>
                    </a:lnTo>
                    <a:lnTo>
                      <a:pt x="2152" y="619"/>
                    </a:lnTo>
                    <a:lnTo>
                      <a:pt x="2156" y="617"/>
                    </a:lnTo>
                    <a:lnTo>
                      <a:pt x="2158" y="618"/>
                    </a:lnTo>
                    <a:lnTo>
                      <a:pt x="2157" y="623"/>
                    </a:lnTo>
                    <a:lnTo>
                      <a:pt x="2158" y="625"/>
                    </a:lnTo>
                    <a:lnTo>
                      <a:pt x="2161" y="618"/>
                    </a:lnTo>
                    <a:lnTo>
                      <a:pt x="2162" y="623"/>
                    </a:lnTo>
                    <a:lnTo>
                      <a:pt x="2166" y="625"/>
                    </a:lnTo>
                    <a:lnTo>
                      <a:pt x="2167" y="630"/>
                    </a:lnTo>
                    <a:lnTo>
                      <a:pt x="2172" y="629"/>
                    </a:lnTo>
                    <a:lnTo>
                      <a:pt x="2175" y="632"/>
                    </a:lnTo>
                    <a:lnTo>
                      <a:pt x="2180" y="630"/>
                    </a:lnTo>
                    <a:lnTo>
                      <a:pt x="2181" y="633"/>
                    </a:lnTo>
                    <a:lnTo>
                      <a:pt x="2184" y="635"/>
                    </a:lnTo>
                    <a:lnTo>
                      <a:pt x="2184" y="640"/>
                    </a:lnTo>
                    <a:lnTo>
                      <a:pt x="2189" y="640"/>
                    </a:lnTo>
                    <a:lnTo>
                      <a:pt x="2190" y="643"/>
                    </a:lnTo>
                    <a:lnTo>
                      <a:pt x="2189" y="646"/>
                    </a:lnTo>
                    <a:lnTo>
                      <a:pt x="2196" y="649"/>
                    </a:lnTo>
                    <a:lnTo>
                      <a:pt x="2199" y="655"/>
                    </a:lnTo>
                    <a:lnTo>
                      <a:pt x="2207" y="655"/>
                    </a:lnTo>
                    <a:lnTo>
                      <a:pt x="2210" y="657"/>
                    </a:lnTo>
                    <a:lnTo>
                      <a:pt x="2213" y="654"/>
                    </a:lnTo>
                    <a:lnTo>
                      <a:pt x="2217" y="654"/>
                    </a:lnTo>
                    <a:lnTo>
                      <a:pt x="2213" y="656"/>
                    </a:lnTo>
                    <a:lnTo>
                      <a:pt x="2213" y="658"/>
                    </a:lnTo>
                    <a:lnTo>
                      <a:pt x="2220" y="657"/>
                    </a:lnTo>
                    <a:lnTo>
                      <a:pt x="2218" y="662"/>
                    </a:lnTo>
                    <a:lnTo>
                      <a:pt x="2221" y="662"/>
                    </a:lnTo>
                    <a:lnTo>
                      <a:pt x="2219" y="664"/>
                    </a:lnTo>
                    <a:lnTo>
                      <a:pt x="2221" y="665"/>
                    </a:lnTo>
                    <a:lnTo>
                      <a:pt x="2230" y="668"/>
                    </a:lnTo>
                    <a:lnTo>
                      <a:pt x="2235" y="667"/>
                    </a:lnTo>
                    <a:lnTo>
                      <a:pt x="2237" y="668"/>
                    </a:lnTo>
                    <a:lnTo>
                      <a:pt x="2240" y="670"/>
                    </a:lnTo>
                    <a:lnTo>
                      <a:pt x="2235" y="672"/>
                    </a:lnTo>
                    <a:lnTo>
                      <a:pt x="2235" y="673"/>
                    </a:lnTo>
                    <a:lnTo>
                      <a:pt x="2236" y="673"/>
                    </a:lnTo>
                    <a:lnTo>
                      <a:pt x="2240" y="672"/>
                    </a:lnTo>
                    <a:lnTo>
                      <a:pt x="2241" y="669"/>
                    </a:lnTo>
                    <a:lnTo>
                      <a:pt x="2247" y="673"/>
                    </a:lnTo>
                    <a:lnTo>
                      <a:pt x="2250" y="670"/>
                    </a:lnTo>
                    <a:lnTo>
                      <a:pt x="2251" y="672"/>
                    </a:lnTo>
                    <a:lnTo>
                      <a:pt x="2255" y="671"/>
                    </a:lnTo>
                    <a:lnTo>
                      <a:pt x="2253" y="673"/>
                    </a:lnTo>
                    <a:lnTo>
                      <a:pt x="2250" y="673"/>
                    </a:lnTo>
                    <a:lnTo>
                      <a:pt x="2249" y="676"/>
                    </a:lnTo>
                    <a:lnTo>
                      <a:pt x="2251" y="676"/>
                    </a:lnTo>
                    <a:lnTo>
                      <a:pt x="2257" y="673"/>
                    </a:lnTo>
                    <a:lnTo>
                      <a:pt x="2258" y="677"/>
                    </a:lnTo>
                    <a:lnTo>
                      <a:pt x="2255" y="678"/>
                    </a:lnTo>
                    <a:lnTo>
                      <a:pt x="2255" y="679"/>
                    </a:lnTo>
                    <a:lnTo>
                      <a:pt x="2257" y="680"/>
                    </a:lnTo>
                    <a:lnTo>
                      <a:pt x="2263" y="678"/>
                    </a:lnTo>
                    <a:lnTo>
                      <a:pt x="2262" y="683"/>
                    </a:lnTo>
                    <a:lnTo>
                      <a:pt x="2264" y="680"/>
                    </a:lnTo>
                    <a:lnTo>
                      <a:pt x="2266" y="683"/>
                    </a:lnTo>
                    <a:lnTo>
                      <a:pt x="2270" y="680"/>
                    </a:lnTo>
                    <a:lnTo>
                      <a:pt x="2278" y="679"/>
                    </a:lnTo>
                    <a:lnTo>
                      <a:pt x="2278" y="684"/>
                    </a:lnTo>
                    <a:lnTo>
                      <a:pt x="2274" y="686"/>
                    </a:lnTo>
                    <a:lnTo>
                      <a:pt x="2277" y="688"/>
                    </a:lnTo>
                    <a:lnTo>
                      <a:pt x="2279" y="687"/>
                    </a:lnTo>
                    <a:lnTo>
                      <a:pt x="2283" y="693"/>
                    </a:lnTo>
                    <a:lnTo>
                      <a:pt x="2286" y="693"/>
                    </a:lnTo>
                    <a:lnTo>
                      <a:pt x="2288" y="688"/>
                    </a:lnTo>
                    <a:lnTo>
                      <a:pt x="2289" y="690"/>
                    </a:lnTo>
                    <a:lnTo>
                      <a:pt x="2289" y="693"/>
                    </a:lnTo>
                    <a:lnTo>
                      <a:pt x="2285" y="695"/>
                    </a:lnTo>
                    <a:lnTo>
                      <a:pt x="2289" y="699"/>
                    </a:lnTo>
                    <a:lnTo>
                      <a:pt x="2297" y="693"/>
                    </a:lnTo>
                    <a:lnTo>
                      <a:pt x="2302" y="697"/>
                    </a:lnTo>
                    <a:lnTo>
                      <a:pt x="2303" y="691"/>
                    </a:lnTo>
                    <a:lnTo>
                      <a:pt x="2306" y="690"/>
                    </a:lnTo>
                    <a:lnTo>
                      <a:pt x="2308" y="690"/>
                    </a:lnTo>
                    <a:lnTo>
                      <a:pt x="2308" y="695"/>
                    </a:lnTo>
                    <a:lnTo>
                      <a:pt x="2315" y="688"/>
                    </a:lnTo>
                    <a:lnTo>
                      <a:pt x="2317" y="690"/>
                    </a:lnTo>
                    <a:lnTo>
                      <a:pt x="2315" y="695"/>
                    </a:lnTo>
                    <a:lnTo>
                      <a:pt x="2319" y="695"/>
                    </a:lnTo>
                    <a:lnTo>
                      <a:pt x="2320" y="690"/>
                    </a:lnTo>
                    <a:lnTo>
                      <a:pt x="2328" y="687"/>
                    </a:lnTo>
                    <a:lnTo>
                      <a:pt x="2330" y="693"/>
                    </a:lnTo>
                    <a:lnTo>
                      <a:pt x="2340" y="692"/>
                    </a:lnTo>
                    <a:lnTo>
                      <a:pt x="2342" y="690"/>
                    </a:lnTo>
                    <a:lnTo>
                      <a:pt x="2347" y="691"/>
                    </a:lnTo>
                    <a:lnTo>
                      <a:pt x="2351" y="695"/>
                    </a:lnTo>
                    <a:lnTo>
                      <a:pt x="2353" y="759"/>
                    </a:lnTo>
                    <a:lnTo>
                      <a:pt x="2353" y="814"/>
                    </a:lnTo>
                    <a:lnTo>
                      <a:pt x="2353" y="845"/>
                    </a:lnTo>
                    <a:lnTo>
                      <a:pt x="2354" y="887"/>
                    </a:lnTo>
                    <a:lnTo>
                      <a:pt x="2356" y="955"/>
                    </a:lnTo>
                    <a:lnTo>
                      <a:pt x="2357" y="996"/>
                    </a:lnTo>
                    <a:lnTo>
                      <a:pt x="2358" y="1042"/>
                    </a:lnTo>
                    <a:lnTo>
                      <a:pt x="2363" y="1043"/>
                    </a:lnTo>
                    <a:lnTo>
                      <a:pt x="2364" y="1046"/>
                    </a:lnTo>
                    <a:lnTo>
                      <a:pt x="2370" y="1053"/>
                    </a:lnTo>
                    <a:lnTo>
                      <a:pt x="2371" y="1057"/>
                    </a:lnTo>
                    <a:lnTo>
                      <a:pt x="2378" y="1061"/>
                    </a:lnTo>
                    <a:lnTo>
                      <a:pt x="2380" y="1061"/>
                    </a:lnTo>
                    <a:lnTo>
                      <a:pt x="2380" y="1064"/>
                    </a:lnTo>
                    <a:lnTo>
                      <a:pt x="2385" y="1064"/>
                    </a:lnTo>
                    <a:lnTo>
                      <a:pt x="2386" y="1069"/>
                    </a:lnTo>
                    <a:lnTo>
                      <a:pt x="2388" y="1069"/>
                    </a:lnTo>
                    <a:lnTo>
                      <a:pt x="2388" y="1073"/>
                    </a:lnTo>
                    <a:lnTo>
                      <a:pt x="2391" y="1080"/>
                    </a:lnTo>
                    <a:lnTo>
                      <a:pt x="2396" y="1084"/>
                    </a:lnTo>
                    <a:lnTo>
                      <a:pt x="2400" y="1090"/>
                    </a:lnTo>
                    <a:lnTo>
                      <a:pt x="2398" y="1095"/>
                    </a:lnTo>
                    <a:lnTo>
                      <a:pt x="2402" y="1100"/>
                    </a:lnTo>
                    <a:lnTo>
                      <a:pt x="2401" y="1103"/>
                    </a:lnTo>
                    <a:lnTo>
                      <a:pt x="2402" y="1105"/>
                    </a:lnTo>
                    <a:lnTo>
                      <a:pt x="2406" y="1103"/>
                    </a:lnTo>
                    <a:lnTo>
                      <a:pt x="2402" y="1113"/>
                    </a:lnTo>
                    <a:lnTo>
                      <a:pt x="2403" y="1117"/>
                    </a:lnTo>
                    <a:lnTo>
                      <a:pt x="2401" y="1118"/>
                    </a:lnTo>
                    <a:lnTo>
                      <a:pt x="2401" y="1124"/>
                    </a:lnTo>
                    <a:lnTo>
                      <a:pt x="2398" y="1125"/>
                    </a:lnTo>
                    <a:lnTo>
                      <a:pt x="2399" y="1131"/>
                    </a:lnTo>
                    <a:lnTo>
                      <a:pt x="2401" y="1133"/>
                    </a:lnTo>
                    <a:lnTo>
                      <a:pt x="2402" y="1138"/>
                    </a:lnTo>
                    <a:lnTo>
                      <a:pt x="2408" y="1144"/>
                    </a:lnTo>
                    <a:lnTo>
                      <a:pt x="2411" y="1144"/>
                    </a:lnTo>
                    <a:lnTo>
                      <a:pt x="2415" y="1143"/>
                    </a:lnTo>
                    <a:lnTo>
                      <a:pt x="2417" y="1146"/>
                    </a:lnTo>
                    <a:lnTo>
                      <a:pt x="2423" y="1146"/>
                    </a:lnTo>
                    <a:lnTo>
                      <a:pt x="2421" y="1152"/>
                    </a:lnTo>
                    <a:lnTo>
                      <a:pt x="2415" y="1153"/>
                    </a:lnTo>
                    <a:lnTo>
                      <a:pt x="2414" y="1154"/>
                    </a:lnTo>
                    <a:lnTo>
                      <a:pt x="2419" y="1160"/>
                    </a:lnTo>
                    <a:lnTo>
                      <a:pt x="2424" y="1159"/>
                    </a:lnTo>
                    <a:lnTo>
                      <a:pt x="2424" y="1162"/>
                    </a:lnTo>
                    <a:lnTo>
                      <a:pt x="2426" y="1165"/>
                    </a:lnTo>
                    <a:lnTo>
                      <a:pt x="2425" y="1167"/>
                    </a:lnTo>
                    <a:lnTo>
                      <a:pt x="2425" y="1169"/>
                    </a:lnTo>
                    <a:lnTo>
                      <a:pt x="2426" y="1171"/>
                    </a:lnTo>
                    <a:lnTo>
                      <a:pt x="2431" y="1173"/>
                    </a:lnTo>
                    <a:lnTo>
                      <a:pt x="2432" y="1178"/>
                    </a:lnTo>
                    <a:lnTo>
                      <a:pt x="2437" y="1178"/>
                    </a:lnTo>
                    <a:lnTo>
                      <a:pt x="2429" y="1189"/>
                    </a:lnTo>
                    <a:lnTo>
                      <a:pt x="2429" y="1192"/>
                    </a:lnTo>
                    <a:lnTo>
                      <a:pt x="2433" y="1197"/>
                    </a:lnTo>
                    <a:lnTo>
                      <a:pt x="2436" y="1197"/>
                    </a:lnTo>
                    <a:lnTo>
                      <a:pt x="2438" y="1200"/>
                    </a:lnTo>
                    <a:lnTo>
                      <a:pt x="2440" y="1199"/>
                    </a:lnTo>
                    <a:lnTo>
                      <a:pt x="2441" y="1200"/>
                    </a:lnTo>
                    <a:lnTo>
                      <a:pt x="2442" y="1207"/>
                    </a:lnTo>
                    <a:lnTo>
                      <a:pt x="2446" y="1209"/>
                    </a:lnTo>
                    <a:lnTo>
                      <a:pt x="2444" y="1216"/>
                    </a:lnTo>
                    <a:lnTo>
                      <a:pt x="2446" y="1221"/>
                    </a:lnTo>
                    <a:lnTo>
                      <a:pt x="2448" y="1222"/>
                    </a:lnTo>
                    <a:lnTo>
                      <a:pt x="2454" y="1218"/>
                    </a:lnTo>
                    <a:lnTo>
                      <a:pt x="2457" y="1219"/>
                    </a:lnTo>
                    <a:lnTo>
                      <a:pt x="2459" y="1221"/>
                    </a:lnTo>
                    <a:lnTo>
                      <a:pt x="2456" y="1221"/>
                    </a:lnTo>
                    <a:lnTo>
                      <a:pt x="2457" y="1224"/>
                    </a:lnTo>
                    <a:lnTo>
                      <a:pt x="2455" y="1226"/>
                    </a:lnTo>
                    <a:lnTo>
                      <a:pt x="2456" y="1231"/>
                    </a:lnTo>
                    <a:lnTo>
                      <a:pt x="2459" y="1233"/>
                    </a:lnTo>
                    <a:lnTo>
                      <a:pt x="2457" y="1235"/>
                    </a:lnTo>
                    <a:lnTo>
                      <a:pt x="2453" y="1236"/>
                    </a:lnTo>
                    <a:lnTo>
                      <a:pt x="2453" y="1238"/>
                    </a:lnTo>
                    <a:lnTo>
                      <a:pt x="2455" y="1239"/>
                    </a:lnTo>
                    <a:lnTo>
                      <a:pt x="2455" y="1242"/>
                    </a:lnTo>
                    <a:lnTo>
                      <a:pt x="2461" y="1244"/>
                    </a:lnTo>
                    <a:lnTo>
                      <a:pt x="2459" y="1248"/>
                    </a:lnTo>
                    <a:lnTo>
                      <a:pt x="2463" y="1251"/>
                    </a:lnTo>
                    <a:lnTo>
                      <a:pt x="2455" y="1257"/>
                    </a:lnTo>
                    <a:lnTo>
                      <a:pt x="2452" y="1257"/>
                    </a:lnTo>
                    <a:lnTo>
                      <a:pt x="2452" y="1258"/>
                    </a:lnTo>
                    <a:lnTo>
                      <a:pt x="2451" y="1261"/>
                    </a:lnTo>
                    <a:lnTo>
                      <a:pt x="2453" y="1263"/>
                    </a:lnTo>
                    <a:lnTo>
                      <a:pt x="2451" y="1266"/>
                    </a:lnTo>
                    <a:lnTo>
                      <a:pt x="2455" y="1267"/>
                    </a:lnTo>
                    <a:lnTo>
                      <a:pt x="2457" y="1269"/>
                    </a:lnTo>
                    <a:lnTo>
                      <a:pt x="2459" y="1269"/>
                    </a:lnTo>
                    <a:lnTo>
                      <a:pt x="2460" y="1274"/>
                    </a:lnTo>
                    <a:lnTo>
                      <a:pt x="2459" y="1276"/>
                    </a:lnTo>
                    <a:lnTo>
                      <a:pt x="2455" y="1276"/>
                    </a:lnTo>
                    <a:lnTo>
                      <a:pt x="2456" y="1281"/>
                    </a:lnTo>
                    <a:lnTo>
                      <a:pt x="2453" y="1282"/>
                    </a:lnTo>
                    <a:lnTo>
                      <a:pt x="2452" y="1286"/>
                    </a:lnTo>
                    <a:lnTo>
                      <a:pt x="2454" y="1289"/>
                    </a:lnTo>
                    <a:lnTo>
                      <a:pt x="2455" y="1291"/>
                    </a:lnTo>
                    <a:lnTo>
                      <a:pt x="2453" y="1295"/>
                    </a:lnTo>
                    <a:lnTo>
                      <a:pt x="2455" y="1295"/>
                    </a:lnTo>
                    <a:lnTo>
                      <a:pt x="2455" y="1298"/>
                    </a:lnTo>
                    <a:lnTo>
                      <a:pt x="2449" y="1304"/>
                    </a:lnTo>
                    <a:lnTo>
                      <a:pt x="2449" y="1311"/>
                    </a:lnTo>
                    <a:lnTo>
                      <a:pt x="2444" y="1317"/>
                    </a:lnTo>
                    <a:lnTo>
                      <a:pt x="2446" y="1320"/>
                    </a:lnTo>
                    <a:lnTo>
                      <a:pt x="2444" y="1320"/>
                    </a:lnTo>
                    <a:lnTo>
                      <a:pt x="2445" y="1325"/>
                    </a:lnTo>
                    <a:lnTo>
                      <a:pt x="2444" y="1329"/>
                    </a:lnTo>
                    <a:lnTo>
                      <a:pt x="2436" y="1333"/>
                    </a:lnTo>
                    <a:lnTo>
                      <a:pt x="2432" y="1341"/>
                    </a:lnTo>
                    <a:lnTo>
                      <a:pt x="2430" y="1341"/>
                    </a:lnTo>
                    <a:lnTo>
                      <a:pt x="2431" y="1344"/>
                    </a:lnTo>
                    <a:lnTo>
                      <a:pt x="2430" y="1346"/>
                    </a:lnTo>
                    <a:lnTo>
                      <a:pt x="2434" y="1350"/>
                    </a:lnTo>
                    <a:lnTo>
                      <a:pt x="2430" y="1350"/>
                    </a:lnTo>
                    <a:lnTo>
                      <a:pt x="2425" y="1352"/>
                    </a:lnTo>
                    <a:lnTo>
                      <a:pt x="2425" y="1357"/>
                    </a:lnTo>
                    <a:lnTo>
                      <a:pt x="2422" y="1362"/>
                    </a:lnTo>
                    <a:lnTo>
                      <a:pt x="2427" y="1366"/>
                    </a:lnTo>
                    <a:lnTo>
                      <a:pt x="2426" y="1371"/>
                    </a:lnTo>
                    <a:lnTo>
                      <a:pt x="2427" y="1372"/>
                    </a:lnTo>
                    <a:lnTo>
                      <a:pt x="2426" y="1374"/>
                    </a:lnTo>
                    <a:lnTo>
                      <a:pt x="2430" y="1378"/>
                    </a:lnTo>
                    <a:lnTo>
                      <a:pt x="2429" y="1380"/>
                    </a:lnTo>
                    <a:lnTo>
                      <a:pt x="2430" y="1385"/>
                    </a:lnTo>
                    <a:lnTo>
                      <a:pt x="2425" y="1387"/>
                    </a:lnTo>
                    <a:lnTo>
                      <a:pt x="2422" y="1392"/>
                    </a:lnTo>
                    <a:lnTo>
                      <a:pt x="2419" y="1397"/>
                    </a:lnTo>
                    <a:lnTo>
                      <a:pt x="2421" y="1401"/>
                    </a:lnTo>
                    <a:lnTo>
                      <a:pt x="2418" y="1404"/>
                    </a:lnTo>
                    <a:lnTo>
                      <a:pt x="2418" y="1407"/>
                    </a:lnTo>
                    <a:lnTo>
                      <a:pt x="2424" y="1415"/>
                    </a:lnTo>
                    <a:lnTo>
                      <a:pt x="2430" y="1416"/>
                    </a:lnTo>
                    <a:lnTo>
                      <a:pt x="2429" y="1430"/>
                    </a:lnTo>
                    <a:lnTo>
                      <a:pt x="2427" y="1433"/>
                    </a:lnTo>
                    <a:lnTo>
                      <a:pt x="2430" y="1442"/>
                    </a:lnTo>
                    <a:lnTo>
                      <a:pt x="2432" y="1443"/>
                    </a:lnTo>
                    <a:lnTo>
                      <a:pt x="2431" y="1449"/>
                    </a:lnTo>
                    <a:lnTo>
                      <a:pt x="2434" y="1449"/>
                    </a:lnTo>
                    <a:lnTo>
                      <a:pt x="2433" y="1450"/>
                    </a:lnTo>
                    <a:lnTo>
                      <a:pt x="2431" y="1450"/>
                    </a:lnTo>
                    <a:lnTo>
                      <a:pt x="2432" y="1456"/>
                    </a:lnTo>
                    <a:lnTo>
                      <a:pt x="2430" y="1456"/>
                    </a:lnTo>
                    <a:lnTo>
                      <a:pt x="2429" y="1461"/>
                    </a:lnTo>
                    <a:lnTo>
                      <a:pt x="2429" y="1469"/>
                    </a:lnTo>
                    <a:lnTo>
                      <a:pt x="2421" y="1482"/>
                    </a:lnTo>
                    <a:lnTo>
                      <a:pt x="2402" y="1485"/>
                    </a:lnTo>
                    <a:lnTo>
                      <a:pt x="2402" y="1491"/>
                    </a:lnTo>
                    <a:lnTo>
                      <a:pt x="2385" y="1523"/>
                    </a:lnTo>
                    <a:lnTo>
                      <a:pt x="2408" y="1554"/>
                    </a:lnTo>
                    <a:lnTo>
                      <a:pt x="2363" y="1555"/>
                    </a:lnTo>
                    <a:lnTo>
                      <a:pt x="2308" y="1582"/>
                    </a:lnTo>
                    <a:lnTo>
                      <a:pt x="2304" y="1584"/>
                    </a:lnTo>
                    <a:lnTo>
                      <a:pt x="2245" y="1611"/>
                    </a:lnTo>
                    <a:lnTo>
                      <a:pt x="2229" y="1626"/>
                    </a:lnTo>
                    <a:lnTo>
                      <a:pt x="2226" y="1622"/>
                    </a:lnTo>
                    <a:lnTo>
                      <a:pt x="2245" y="1601"/>
                    </a:lnTo>
                    <a:lnTo>
                      <a:pt x="2266" y="1589"/>
                    </a:lnTo>
                    <a:lnTo>
                      <a:pt x="2280" y="1591"/>
                    </a:lnTo>
                    <a:lnTo>
                      <a:pt x="2286" y="1583"/>
                    </a:lnTo>
                    <a:lnTo>
                      <a:pt x="2278" y="1585"/>
                    </a:lnTo>
                    <a:lnTo>
                      <a:pt x="2273" y="1584"/>
                    </a:lnTo>
                    <a:lnTo>
                      <a:pt x="2267" y="1578"/>
                    </a:lnTo>
                    <a:lnTo>
                      <a:pt x="2225" y="1588"/>
                    </a:lnTo>
                    <a:lnTo>
                      <a:pt x="2240" y="1561"/>
                    </a:lnTo>
                    <a:lnTo>
                      <a:pt x="2241" y="1540"/>
                    </a:lnTo>
                    <a:lnTo>
                      <a:pt x="2234" y="1531"/>
                    </a:lnTo>
                    <a:lnTo>
                      <a:pt x="2215" y="1539"/>
                    </a:lnTo>
                    <a:lnTo>
                      <a:pt x="2205" y="1559"/>
                    </a:lnTo>
                    <a:lnTo>
                      <a:pt x="2196" y="1556"/>
                    </a:lnTo>
                    <a:lnTo>
                      <a:pt x="2166" y="1530"/>
                    </a:lnTo>
                    <a:lnTo>
                      <a:pt x="2175" y="1550"/>
                    </a:lnTo>
                    <a:lnTo>
                      <a:pt x="2185" y="1556"/>
                    </a:lnTo>
                    <a:lnTo>
                      <a:pt x="2181" y="1584"/>
                    </a:lnTo>
                    <a:lnTo>
                      <a:pt x="2200" y="1597"/>
                    </a:lnTo>
                    <a:lnTo>
                      <a:pt x="2187" y="1605"/>
                    </a:lnTo>
                    <a:lnTo>
                      <a:pt x="2195" y="1605"/>
                    </a:lnTo>
                    <a:lnTo>
                      <a:pt x="2194" y="1613"/>
                    </a:lnTo>
                    <a:lnTo>
                      <a:pt x="2200" y="1614"/>
                    </a:lnTo>
                    <a:lnTo>
                      <a:pt x="2199" y="1608"/>
                    </a:lnTo>
                    <a:lnTo>
                      <a:pt x="2205" y="1619"/>
                    </a:lnTo>
                    <a:lnTo>
                      <a:pt x="2220" y="1624"/>
                    </a:lnTo>
                    <a:lnTo>
                      <a:pt x="2205" y="1620"/>
                    </a:lnTo>
                    <a:lnTo>
                      <a:pt x="2204" y="1638"/>
                    </a:lnTo>
                    <a:lnTo>
                      <a:pt x="2194" y="1635"/>
                    </a:lnTo>
                    <a:lnTo>
                      <a:pt x="2172" y="1664"/>
                    </a:lnTo>
                    <a:lnTo>
                      <a:pt x="2153" y="1664"/>
                    </a:lnTo>
                    <a:lnTo>
                      <a:pt x="2152" y="1681"/>
                    </a:lnTo>
                    <a:lnTo>
                      <a:pt x="2146" y="1684"/>
                    </a:lnTo>
                    <a:lnTo>
                      <a:pt x="2137" y="1712"/>
                    </a:lnTo>
                    <a:lnTo>
                      <a:pt x="2083" y="1751"/>
                    </a:lnTo>
                    <a:lnTo>
                      <a:pt x="2053" y="1767"/>
                    </a:lnTo>
                    <a:lnTo>
                      <a:pt x="2055" y="1763"/>
                    </a:lnTo>
                    <a:lnTo>
                      <a:pt x="2032" y="1765"/>
                    </a:lnTo>
                    <a:lnTo>
                      <a:pt x="2003" y="1777"/>
                    </a:lnTo>
                    <a:lnTo>
                      <a:pt x="1999" y="1790"/>
                    </a:lnTo>
                    <a:lnTo>
                      <a:pt x="2048" y="1770"/>
                    </a:lnTo>
                    <a:lnTo>
                      <a:pt x="1950" y="1820"/>
                    </a:lnTo>
                    <a:lnTo>
                      <a:pt x="1992" y="1796"/>
                    </a:lnTo>
                    <a:lnTo>
                      <a:pt x="1994" y="1785"/>
                    </a:lnTo>
                    <a:lnTo>
                      <a:pt x="1945" y="1802"/>
                    </a:lnTo>
                    <a:lnTo>
                      <a:pt x="1945" y="1796"/>
                    </a:lnTo>
                    <a:lnTo>
                      <a:pt x="1960" y="1794"/>
                    </a:lnTo>
                    <a:lnTo>
                      <a:pt x="1943" y="1788"/>
                    </a:lnTo>
                    <a:lnTo>
                      <a:pt x="1961" y="1760"/>
                    </a:lnTo>
                    <a:lnTo>
                      <a:pt x="1949" y="1777"/>
                    </a:lnTo>
                    <a:lnTo>
                      <a:pt x="1935" y="1782"/>
                    </a:lnTo>
                    <a:lnTo>
                      <a:pt x="1938" y="1772"/>
                    </a:lnTo>
                    <a:lnTo>
                      <a:pt x="1927" y="1788"/>
                    </a:lnTo>
                    <a:lnTo>
                      <a:pt x="1919" y="1792"/>
                    </a:lnTo>
                    <a:lnTo>
                      <a:pt x="1915" y="1780"/>
                    </a:lnTo>
                    <a:lnTo>
                      <a:pt x="1915" y="1769"/>
                    </a:lnTo>
                    <a:lnTo>
                      <a:pt x="1908" y="1771"/>
                    </a:lnTo>
                    <a:lnTo>
                      <a:pt x="1903" y="1762"/>
                    </a:lnTo>
                    <a:lnTo>
                      <a:pt x="1907" y="1774"/>
                    </a:lnTo>
                    <a:lnTo>
                      <a:pt x="1912" y="1770"/>
                    </a:lnTo>
                    <a:lnTo>
                      <a:pt x="1909" y="1787"/>
                    </a:lnTo>
                    <a:lnTo>
                      <a:pt x="1917" y="1794"/>
                    </a:lnTo>
                    <a:lnTo>
                      <a:pt x="1895" y="1805"/>
                    </a:lnTo>
                    <a:lnTo>
                      <a:pt x="1905" y="1796"/>
                    </a:lnTo>
                    <a:lnTo>
                      <a:pt x="1902" y="1784"/>
                    </a:lnTo>
                    <a:lnTo>
                      <a:pt x="1896" y="1796"/>
                    </a:lnTo>
                    <a:lnTo>
                      <a:pt x="1890" y="1794"/>
                    </a:lnTo>
                    <a:lnTo>
                      <a:pt x="1890" y="1785"/>
                    </a:lnTo>
                    <a:lnTo>
                      <a:pt x="1880" y="1788"/>
                    </a:lnTo>
                    <a:lnTo>
                      <a:pt x="1880" y="1775"/>
                    </a:lnTo>
                    <a:lnTo>
                      <a:pt x="1879" y="1750"/>
                    </a:lnTo>
                    <a:lnTo>
                      <a:pt x="1879" y="1775"/>
                    </a:lnTo>
                    <a:lnTo>
                      <a:pt x="1875" y="1770"/>
                    </a:lnTo>
                    <a:lnTo>
                      <a:pt x="1865" y="1771"/>
                    </a:lnTo>
                    <a:lnTo>
                      <a:pt x="1862" y="1778"/>
                    </a:lnTo>
                    <a:lnTo>
                      <a:pt x="1872" y="1790"/>
                    </a:lnTo>
                    <a:lnTo>
                      <a:pt x="1872" y="1804"/>
                    </a:lnTo>
                    <a:lnTo>
                      <a:pt x="1880" y="1801"/>
                    </a:lnTo>
                    <a:lnTo>
                      <a:pt x="1896" y="1816"/>
                    </a:lnTo>
                    <a:lnTo>
                      <a:pt x="1881" y="1824"/>
                    </a:lnTo>
                    <a:lnTo>
                      <a:pt x="1889" y="1826"/>
                    </a:lnTo>
                    <a:lnTo>
                      <a:pt x="1897" y="1818"/>
                    </a:lnTo>
                    <a:lnTo>
                      <a:pt x="1915" y="1832"/>
                    </a:lnTo>
                    <a:lnTo>
                      <a:pt x="1862" y="1860"/>
                    </a:lnTo>
                    <a:lnTo>
                      <a:pt x="1854" y="1853"/>
                    </a:lnTo>
                    <a:lnTo>
                      <a:pt x="1854" y="1840"/>
                    </a:lnTo>
                    <a:lnTo>
                      <a:pt x="1846" y="1839"/>
                    </a:lnTo>
                    <a:lnTo>
                      <a:pt x="1837" y="1823"/>
                    </a:lnTo>
                    <a:lnTo>
                      <a:pt x="1829" y="1828"/>
                    </a:lnTo>
                    <a:lnTo>
                      <a:pt x="1836" y="1830"/>
                    </a:lnTo>
                    <a:lnTo>
                      <a:pt x="1842" y="1837"/>
                    </a:lnTo>
                    <a:lnTo>
                      <a:pt x="1839" y="1841"/>
                    </a:lnTo>
                    <a:lnTo>
                      <a:pt x="1824" y="1838"/>
                    </a:lnTo>
                    <a:lnTo>
                      <a:pt x="1836" y="1849"/>
                    </a:lnTo>
                    <a:lnTo>
                      <a:pt x="1836" y="1858"/>
                    </a:lnTo>
                    <a:lnTo>
                      <a:pt x="1835" y="1868"/>
                    </a:lnTo>
                    <a:lnTo>
                      <a:pt x="1839" y="1877"/>
                    </a:lnTo>
                    <a:lnTo>
                      <a:pt x="1833" y="1880"/>
                    </a:lnTo>
                    <a:lnTo>
                      <a:pt x="1804" y="1902"/>
                    </a:lnTo>
                    <a:lnTo>
                      <a:pt x="1812" y="1871"/>
                    </a:lnTo>
                    <a:lnTo>
                      <a:pt x="1799" y="1880"/>
                    </a:lnTo>
                    <a:lnTo>
                      <a:pt x="1806" y="1886"/>
                    </a:lnTo>
                    <a:lnTo>
                      <a:pt x="1799" y="1901"/>
                    </a:lnTo>
                    <a:lnTo>
                      <a:pt x="1788" y="1896"/>
                    </a:lnTo>
                    <a:lnTo>
                      <a:pt x="1790" y="1883"/>
                    </a:lnTo>
                    <a:lnTo>
                      <a:pt x="1768" y="1898"/>
                    </a:lnTo>
                    <a:lnTo>
                      <a:pt x="1768" y="1891"/>
                    </a:lnTo>
                    <a:lnTo>
                      <a:pt x="1761" y="1892"/>
                    </a:lnTo>
                    <a:lnTo>
                      <a:pt x="1764" y="1901"/>
                    </a:lnTo>
                    <a:lnTo>
                      <a:pt x="1743" y="1913"/>
                    </a:lnTo>
                    <a:lnTo>
                      <a:pt x="1748" y="1916"/>
                    </a:lnTo>
                    <a:lnTo>
                      <a:pt x="1742" y="1921"/>
                    </a:lnTo>
                    <a:lnTo>
                      <a:pt x="1748" y="1917"/>
                    </a:lnTo>
                    <a:lnTo>
                      <a:pt x="1771" y="1915"/>
                    </a:lnTo>
                    <a:lnTo>
                      <a:pt x="1789" y="1903"/>
                    </a:lnTo>
                    <a:lnTo>
                      <a:pt x="1790" y="1922"/>
                    </a:lnTo>
                    <a:lnTo>
                      <a:pt x="1772" y="1945"/>
                    </a:lnTo>
                    <a:lnTo>
                      <a:pt x="1756" y="1968"/>
                    </a:lnTo>
                    <a:lnTo>
                      <a:pt x="1745" y="1966"/>
                    </a:lnTo>
                    <a:lnTo>
                      <a:pt x="1752" y="1963"/>
                    </a:lnTo>
                    <a:lnTo>
                      <a:pt x="1738" y="1954"/>
                    </a:lnTo>
                    <a:lnTo>
                      <a:pt x="1723" y="1961"/>
                    </a:lnTo>
                    <a:lnTo>
                      <a:pt x="1726" y="1954"/>
                    </a:lnTo>
                    <a:lnTo>
                      <a:pt x="1699" y="1958"/>
                    </a:lnTo>
                    <a:lnTo>
                      <a:pt x="1697" y="1953"/>
                    </a:lnTo>
                    <a:lnTo>
                      <a:pt x="1691" y="1955"/>
                    </a:lnTo>
                    <a:lnTo>
                      <a:pt x="1696" y="1960"/>
                    </a:lnTo>
                    <a:lnTo>
                      <a:pt x="1699" y="1966"/>
                    </a:lnTo>
                    <a:lnTo>
                      <a:pt x="1718" y="1963"/>
                    </a:lnTo>
                    <a:lnTo>
                      <a:pt x="1715" y="1976"/>
                    </a:lnTo>
                    <a:lnTo>
                      <a:pt x="1731" y="1990"/>
                    </a:lnTo>
                    <a:lnTo>
                      <a:pt x="1724" y="1989"/>
                    </a:lnTo>
                    <a:lnTo>
                      <a:pt x="1730" y="1994"/>
                    </a:lnTo>
                    <a:lnTo>
                      <a:pt x="1723" y="2005"/>
                    </a:lnTo>
                    <a:lnTo>
                      <a:pt x="1715" y="2006"/>
                    </a:lnTo>
                    <a:lnTo>
                      <a:pt x="1724" y="2007"/>
                    </a:lnTo>
                    <a:lnTo>
                      <a:pt x="1733" y="1990"/>
                    </a:lnTo>
                    <a:lnTo>
                      <a:pt x="1744" y="1994"/>
                    </a:lnTo>
                    <a:lnTo>
                      <a:pt x="1728" y="2022"/>
                    </a:lnTo>
                    <a:lnTo>
                      <a:pt x="1711" y="2075"/>
                    </a:lnTo>
                    <a:lnTo>
                      <a:pt x="1693" y="2075"/>
                    </a:lnTo>
                    <a:lnTo>
                      <a:pt x="1692" y="2049"/>
                    </a:lnTo>
                    <a:lnTo>
                      <a:pt x="1689" y="2069"/>
                    </a:lnTo>
                    <a:lnTo>
                      <a:pt x="1674" y="2079"/>
                    </a:lnTo>
                    <a:lnTo>
                      <a:pt x="1645" y="2052"/>
                    </a:lnTo>
                    <a:lnTo>
                      <a:pt x="1658" y="2080"/>
                    </a:lnTo>
                    <a:lnTo>
                      <a:pt x="1637" y="2081"/>
                    </a:lnTo>
                    <a:lnTo>
                      <a:pt x="1684" y="2095"/>
                    </a:lnTo>
                    <a:lnTo>
                      <a:pt x="1708" y="2087"/>
                    </a:lnTo>
                    <a:lnTo>
                      <a:pt x="1692" y="2127"/>
                    </a:lnTo>
                    <a:lnTo>
                      <a:pt x="1697" y="2145"/>
                    </a:lnTo>
                    <a:lnTo>
                      <a:pt x="1678" y="2150"/>
                    </a:lnTo>
                    <a:lnTo>
                      <a:pt x="1681" y="2179"/>
                    </a:lnTo>
                    <a:lnTo>
                      <a:pt x="1693" y="2190"/>
                    </a:lnTo>
                    <a:lnTo>
                      <a:pt x="1701" y="2233"/>
                    </a:lnTo>
                    <a:lnTo>
                      <a:pt x="1706" y="2250"/>
                    </a:lnTo>
                    <a:lnTo>
                      <a:pt x="1696" y="2260"/>
                    </a:lnTo>
                    <a:lnTo>
                      <a:pt x="1706" y="2280"/>
                    </a:lnTo>
                    <a:lnTo>
                      <a:pt x="1716" y="2286"/>
                    </a:lnTo>
                    <a:lnTo>
                      <a:pt x="1719" y="2324"/>
                    </a:lnTo>
                    <a:lnTo>
                      <a:pt x="1739" y="2350"/>
                    </a:lnTo>
                    <a:lnTo>
                      <a:pt x="1734" y="2364"/>
                    </a:lnTo>
                    <a:lnTo>
                      <a:pt x="1746" y="2362"/>
                    </a:lnTo>
                    <a:lnTo>
                      <a:pt x="1754" y="2375"/>
                    </a:lnTo>
                    <a:lnTo>
                      <a:pt x="1728" y="2371"/>
                    </a:lnTo>
                    <a:lnTo>
                      <a:pt x="1728" y="2378"/>
                    </a:lnTo>
                    <a:lnTo>
                      <a:pt x="1713" y="2382"/>
                    </a:lnTo>
                    <a:lnTo>
                      <a:pt x="1712" y="2398"/>
                    </a:lnTo>
                    <a:lnTo>
                      <a:pt x="1701" y="2398"/>
                    </a:lnTo>
                    <a:lnTo>
                      <a:pt x="1670" y="2378"/>
                    </a:lnTo>
                    <a:lnTo>
                      <a:pt x="1674" y="2374"/>
                    </a:lnTo>
                    <a:lnTo>
                      <a:pt x="1667" y="2371"/>
                    </a:lnTo>
                    <a:lnTo>
                      <a:pt x="1660" y="2359"/>
                    </a:lnTo>
                    <a:lnTo>
                      <a:pt x="1616" y="2350"/>
                    </a:lnTo>
                    <a:lnTo>
                      <a:pt x="1580" y="2348"/>
                    </a:lnTo>
                    <a:lnTo>
                      <a:pt x="1574" y="2354"/>
                    </a:lnTo>
                    <a:lnTo>
                      <a:pt x="1572" y="2347"/>
                    </a:lnTo>
                    <a:lnTo>
                      <a:pt x="1548" y="2350"/>
                    </a:lnTo>
                    <a:lnTo>
                      <a:pt x="1531" y="2339"/>
                    </a:lnTo>
                    <a:lnTo>
                      <a:pt x="1534" y="2335"/>
                    </a:lnTo>
                    <a:lnTo>
                      <a:pt x="1531" y="2331"/>
                    </a:lnTo>
                    <a:lnTo>
                      <a:pt x="1524" y="2336"/>
                    </a:lnTo>
                    <a:lnTo>
                      <a:pt x="1519" y="2325"/>
                    </a:lnTo>
                    <a:lnTo>
                      <a:pt x="1512" y="2326"/>
                    </a:lnTo>
                    <a:lnTo>
                      <a:pt x="1499" y="2311"/>
                    </a:lnTo>
                    <a:lnTo>
                      <a:pt x="1492" y="2316"/>
                    </a:lnTo>
                    <a:lnTo>
                      <a:pt x="1470" y="2302"/>
                    </a:lnTo>
                    <a:lnTo>
                      <a:pt x="1454" y="2306"/>
                    </a:lnTo>
                    <a:lnTo>
                      <a:pt x="1426" y="2276"/>
                    </a:lnTo>
                    <a:lnTo>
                      <a:pt x="1409" y="2278"/>
                    </a:lnTo>
                    <a:lnTo>
                      <a:pt x="1403" y="2271"/>
                    </a:lnTo>
                    <a:lnTo>
                      <a:pt x="1370" y="2264"/>
                    </a:lnTo>
                    <a:lnTo>
                      <a:pt x="1371" y="2249"/>
                    </a:lnTo>
                    <a:lnTo>
                      <a:pt x="1358" y="2237"/>
                    </a:lnTo>
                    <a:lnTo>
                      <a:pt x="1359" y="2228"/>
                    </a:lnTo>
                    <a:lnTo>
                      <a:pt x="1337" y="2167"/>
                    </a:lnTo>
                    <a:lnTo>
                      <a:pt x="1317" y="2147"/>
                    </a:lnTo>
                    <a:lnTo>
                      <a:pt x="1317" y="2136"/>
                    </a:lnTo>
                    <a:lnTo>
                      <a:pt x="1305" y="2128"/>
                    </a:lnTo>
                    <a:lnTo>
                      <a:pt x="1310" y="2091"/>
                    </a:lnTo>
                    <a:lnTo>
                      <a:pt x="1304" y="2075"/>
                    </a:lnTo>
                    <a:lnTo>
                      <a:pt x="1289" y="2065"/>
                    </a:lnTo>
                    <a:lnTo>
                      <a:pt x="1302" y="2027"/>
                    </a:lnTo>
                    <a:lnTo>
                      <a:pt x="1295" y="2023"/>
                    </a:lnTo>
                    <a:lnTo>
                      <a:pt x="1291" y="2000"/>
                    </a:lnTo>
                    <a:lnTo>
                      <a:pt x="1259" y="1988"/>
                    </a:lnTo>
                    <a:lnTo>
                      <a:pt x="1239" y="1961"/>
                    </a:lnTo>
                    <a:lnTo>
                      <a:pt x="1228" y="1956"/>
                    </a:lnTo>
                    <a:lnTo>
                      <a:pt x="1216" y="1915"/>
                    </a:lnTo>
                    <a:lnTo>
                      <a:pt x="1207" y="1910"/>
                    </a:lnTo>
                    <a:lnTo>
                      <a:pt x="1187" y="1877"/>
                    </a:lnTo>
                    <a:lnTo>
                      <a:pt x="1166" y="1865"/>
                    </a:lnTo>
                    <a:lnTo>
                      <a:pt x="1163" y="1856"/>
                    </a:lnTo>
                    <a:lnTo>
                      <a:pt x="1149" y="1847"/>
                    </a:lnTo>
                    <a:lnTo>
                      <a:pt x="1151" y="1839"/>
                    </a:lnTo>
                    <a:lnTo>
                      <a:pt x="1140" y="1822"/>
                    </a:lnTo>
                    <a:lnTo>
                      <a:pt x="1137" y="1803"/>
                    </a:lnTo>
                    <a:lnTo>
                      <a:pt x="1143" y="1799"/>
                    </a:lnTo>
                    <a:lnTo>
                      <a:pt x="1129" y="1788"/>
                    </a:lnTo>
                    <a:lnTo>
                      <a:pt x="1132" y="1779"/>
                    </a:lnTo>
                    <a:lnTo>
                      <a:pt x="1115" y="1762"/>
                    </a:lnTo>
                    <a:lnTo>
                      <a:pt x="1099" y="1710"/>
                    </a:lnTo>
                    <a:lnTo>
                      <a:pt x="1088" y="1703"/>
                    </a:lnTo>
                    <a:lnTo>
                      <a:pt x="1086" y="1668"/>
                    </a:lnTo>
                    <a:lnTo>
                      <a:pt x="1068" y="1648"/>
                    </a:lnTo>
                    <a:lnTo>
                      <a:pt x="1063" y="1631"/>
                    </a:lnTo>
                    <a:lnTo>
                      <a:pt x="1024" y="1600"/>
                    </a:lnTo>
                    <a:lnTo>
                      <a:pt x="1013" y="1577"/>
                    </a:lnTo>
                    <a:lnTo>
                      <a:pt x="977" y="1563"/>
                    </a:lnTo>
                    <a:lnTo>
                      <a:pt x="979" y="1541"/>
                    </a:lnTo>
                    <a:lnTo>
                      <a:pt x="969" y="1551"/>
                    </a:lnTo>
                    <a:lnTo>
                      <a:pt x="970" y="1536"/>
                    </a:lnTo>
                    <a:lnTo>
                      <a:pt x="957" y="1533"/>
                    </a:lnTo>
                    <a:lnTo>
                      <a:pt x="949" y="1514"/>
                    </a:lnTo>
                    <a:lnTo>
                      <a:pt x="952" y="1509"/>
                    </a:lnTo>
                    <a:lnTo>
                      <a:pt x="943" y="1510"/>
                    </a:lnTo>
                    <a:lnTo>
                      <a:pt x="940" y="1503"/>
                    </a:lnTo>
                    <a:lnTo>
                      <a:pt x="926" y="1509"/>
                    </a:lnTo>
                    <a:lnTo>
                      <a:pt x="926" y="1498"/>
                    </a:lnTo>
                    <a:lnTo>
                      <a:pt x="918" y="1508"/>
                    </a:lnTo>
                    <a:lnTo>
                      <a:pt x="906" y="1509"/>
                    </a:lnTo>
                    <a:lnTo>
                      <a:pt x="884" y="1501"/>
                    </a:lnTo>
                    <a:lnTo>
                      <a:pt x="875" y="1502"/>
                    </a:lnTo>
                    <a:lnTo>
                      <a:pt x="873" y="1494"/>
                    </a:lnTo>
                    <a:lnTo>
                      <a:pt x="852" y="1499"/>
                    </a:lnTo>
                    <a:lnTo>
                      <a:pt x="843" y="1491"/>
                    </a:lnTo>
                    <a:lnTo>
                      <a:pt x="826" y="1498"/>
                    </a:lnTo>
                    <a:lnTo>
                      <a:pt x="777" y="1473"/>
                    </a:lnTo>
                    <a:lnTo>
                      <a:pt x="768" y="1480"/>
                    </a:lnTo>
                    <a:lnTo>
                      <a:pt x="763" y="1498"/>
                    </a:lnTo>
                    <a:lnTo>
                      <a:pt x="741" y="1492"/>
                    </a:lnTo>
                    <a:lnTo>
                      <a:pt x="731" y="1499"/>
                    </a:lnTo>
                    <a:lnTo>
                      <a:pt x="728" y="1493"/>
                    </a:lnTo>
                    <a:lnTo>
                      <a:pt x="715" y="1502"/>
                    </a:lnTo>
                    <a:lnTo>
                      <a:pt x="707" y="1499"/>
                    </a:lnTo>
                    <a:lnTo>
                      <a:pt x="679" y="1544"/>
                    </a:lnTo>
                    <a:lnTo>
                      <a:pt x="675" y="1570"/>
                    </a:lnTo>
                    <a:lnTo>
                      <a:pt x="662" y="1582"/>
                    </a:lnTo>
                    <a:lnTo>
                      <a:pt x="655" y="1600"/>
                    </a:lnTo>
                    <a:lnTo>
                      <a:pt x="663" y="1609"/>
                    </a:lnTo>
                    <a:lnTo>
                      <a:pt x="639" y="1616"/>
                    </a:lnTo>
                    <a:lnTo>
                      <a:pt x="603" y="1660"/>
                    </a:lnTo>
                    <a:lnTo>
                      <a:pt x="581" y="1652"/>
                    </a:lnTo>
                    <a:lnTo>
                      <a:pt x="579" y="1657"/>
                    </a:lnTo>
                    <a:lnTo>
                      <a:pt x="570" y="1642"/>
                    </a:lnTo>
                    <a:lnTo>
                      <a:pt x="562" y="1645"/>
                    </a:lnTo>
                    <a:lnTo>
                      <a:pt x="543" y="1635"/>
                    </a:lnTo>
                    <a:lnTo>
                      <a:pt x="534" y="1618"/>
                    </a:lnTo>
                    <a:lnTo>
                      <a:pt x="497" y="1605"/>
                    </a:lnTo>
                    <a:lnTo>
                      <a:pt x="494" y="1596"/>
                    </a:lnTo>
                    <a:lnTo>
                      <a:pt x="486" y="1596"/>
                    </a:lnTo>
                    <a:lnTo>
                      <a:pt x="490" y="1584"/>
                    </a:lnTo>
                    <a:lnTo>
                      <a:pt x="486" y="1588"/>
                    </a:lnTo>
                    <a:lnTo>
                      <a:pt x="437" y="1570"/>
                    </a:lnTo>
                    <a:lnTo>
                      <a:pt x="415" y="1552"/>
                    </a:lnTo>
                    <a:lnTo>
                      <a:pt x="410" y="1533"/>
                    </a:lnTo>
                    <a:lnTo>
                      <a:pt x="377" y="1515"/>
                    </a:lnTo>
                    <a:lnTo>
                      <a:pt x="350" y="1484"/>
                    </a:lnTo>
                    <a:lnTo>
                      <a:pt x="344" y="1455"/>
                    </a:lnTo>
                    <a:lnTo>
                      <a:pt x="328" y="1432"/>
                    </a:lnTo>
                    <a:lnTo>
                      <a:pt x="327" y="1399"/>
                    </a:lnTo>
                    <a:lnTo>
                      <a:pt x="332" y="1379"/>
                    </a:lnTo>
                    <a:lnTo>
                      <a:pt x="329" y="1358"/>
                    </a:lnTo>
                    <a:lnTo>
                      <a:pt x="310" y="1332"/>
                    </a:lnTo>
                    <a:lnTo>
                      <a:pt x="312" y="1326"/>
                    </a:lnTo>
                    <a:lnTo>
                      <a:pt x="304" y="1322"/>
                    </a:lnTo>
                    <a:lnTo>
                      <a:pt x="300" y="1282"/>
                    </a:lnTo>
                    <a:lnTo>
                      <a:pt x="283" y="1265"/>
                    </a:lnTo>
                    <a:lnTo>
                      <a:pt x="282" y="1256"/>
                    </a:lnTo>
                    <a:lnTo>
                      <a:pt x="270" y="1253"/>
                    </a:lnTo>
                    <a:lnTo>
                      <a:pt x="244" y="1223"/>
                    </a:lnTo>
                    <a:lnTo>
                      <a:pt x="236" y="1226"/>
                    </a:lnTo>
                    <a:lnTo>
                      <a:pt x="231" y="1218"/>
                    </a:lnTo>
                    <a:lnTo>
                      <a:pt x="225" y="1220"/>
                    </a:lnTo>
                    <a:lnTo>
                      <a:pt x="211" y="1211"/>
                    </a:lnTo>
                    <a:lnTo>
                      <a:pt x="209" y="1199"/>
                    </a:lnTo>
                    <a:lnTo>
                      <a:pt x="184" y="1176"/>
                    </a:lnTo>
                    <a:lnTo>
                      <a:pt x="177" y="1155"/>
                    </a:lnTo>
                    <a:lnTo>
                      <a:pt x="147" y="1133"/>
                    </a:lnTo>
                    <a:lnTo>
                      <a:pt x="109" y="1080"/>
                    </a:lnTo>
                    <a:close/>
                    <a:moveTo>
                      <a:pt x="2200" y="1650"/>
                    </a:moveTo>
                    <a:lnTo>
                      <a:pt x="2229" y="1631"/>
                    </a:lnTo>
                    <a:lnTo>
                      <a:pt x="2233" y="1636"/>
                    </a:lnTo>
                    <a:lnTo>
                      <a:pt x="2164" y="1686"/>
                    </a:lnTo>
                    <a:lnTo>
                      <a:pt x="2200" y="1650"/>
                    </a:lnTo>
                    <a:close/>
                    <a:moveTo>
                      <a:pt x="1912" y="1852"/>
                    </a:moveTo>
                    <a:lnTo>
                      <a:pt x="1827" y="1913"/>
                    </a:lnTo>
                    <a:lnTo>
                      <a:pt x="1833" y="1890"/>
                    </a:lnTo>
                    <a:lnTo>
                      <a:pt x="1846" y="1887"/>
                    </a:lnTo>
                    <a:lnTo>
                      <a:pt x="1887" y="1857"/>
                    </a:lnTo>
                    <a:lnTo>
                      <a:pt x="1900" y="1856"/>
                    </a:lnTo>
                    <a:lnTo>
                      <a:pt x="1908" y="1841"/>
                    </a:lnTo>
                    <a:lnTo>
                      <a:pt x="1912" y="1852"/>
                    </a:lnTo>
                    <a:close/>
                    <a:moveTo>
                      <a:pt x="1806" y="1917"/>
                    </a:moveTo>
                    <a:lnTo>
                      <a:pt x="1820" y="1899"/>
                    </a:lnTo>
                    <a:lnTo>
                      <a:pt x="1826" y="1905"/>
                    </a:lnTo>
                    <a:lnTo>
                      <a:pt x="1824" y="1916"/>
                    </a:lnTo>
                    <a:lnTo>
                      <a:pt x="1784" y="1962"/>
                    </a:lnTo>
                    <a:lnTo>
                      <a:pt x="1789" y="1946"/>
                    </a:lnTo>
                    <a:lnTo>
                      <a:pt x="1804" y="1930"/>
                    </a:lnTo>
                    <a:lnTo>
                      <a:pt x="1799" y="1926"/>
                    </a:lnTo>
                    <a:lnTo>
                      <a:pt x="1806" y="1917"/>
                    </a:lnTo>
                    <a:close/>
                    <a:moveTo>
                      <a:pt x="1721" y="2083"/>
                    </a:moveTo>
                    <a:lnTo>
                      <a:pt x="1718" y="2099"/>
                    </a:lnTo>
                    <a:lnTo>
                      <a:pt x="1719" y="2083"/>
                    </a:lnTo>
                    <a:lnTo>
                      <a:pt x="1727" y="2049"/>
                    </a:lnTo>
                    <a:lnTo>
                      <a:pt x="1744" y="2019"/>
                    </a:lnTo>
                    <a:lnTo>
                      <a:pt x="1743" y="2003"/>
                    </a:lnTo>
                    <a:lnTo>
                      <a:pt x="1753" y="2012"/>
                    </a:lnTo>
                    <a:lnTo>
                      <a:pt x="1760" y="1991"/>
                    </a:lnTo>
                    <a:lnTo>
                      <a:pt x="1779" y="1968"/>
                    </a:lnTo>
                    <a:lnTo>
                      <a:pt x="1772" y="1967"/>
                    </a:lnTo>
                    <a:lnTo>
                      <a:pt x="1783" y="1965"/>
                    </a:lnTo>
                    <a:lnTo>
                      <a:pt x="1749" y="2020"/>
                    </a:lnTo>
                    <a:lnTo>
                      <a:pt x="1721" y="2083"/>
                    </a:lnTo>
                    <a:close/>
                    <a:moveTo>
                      <a:pt x="1731" y="2233"/>
                    </a:moveTo>
                    <a:lnTo>
                      <a:pt x="1720" y="2210"/>
                    </a:lnTo>
                    <a:lnTo>
                      <a:pt x="1715" y="2185"/>
                    </a:lnTo>
                    <a:lnTo>
                      <a:pt x="1713" y="2163"/>
                    </a:lnTo>
                    <a:lnTo>
                      <a:pt x="1713" y="2121"/>
                    </a:lnTo>
                    <a:lnTo>
                      <a:pt x="1715" y="2102"/>
                    </a:lnTo>
                    <a:lnTo>
                      <a:pt x="1718" y="2101"/>
                    </a:lnTo>
                    <a:lnTo>
                      <a:pt x="1715" y="2124"/>
                    </a:lnTo>
                    <a:lnTo>
                      <a:pt x="1716" y="2157"/>
                    </a:lnTo>
                    <a:lnTo>
                      <a:pt x="1720" y="2188"/>
                    </a:lnTo>
                    <a:lnTo>
                      <a:pt x="1733" y="2233"/>
                    </a:lnTo>
                    <a:lnTo>
                      <a:pt x="1744" y="2273"/>
                    </a:lnTo>
                    <a:lnTo>
                      <a:pt x="1751" y="2308"/>
                    </a:lnTo>
                    <a:lnTo>
                      <a:pt x="1756" y="2347"/>
                    </a:lnTo>
                    <a:lnTo>
                      <a:pt x="1753" y="2350"/>
                    </a:lnTo>
                    <a:lnTo>
                      <a:pt x="1749" y="2310"/>
                    </a:lnTo>
                    <a:lnTo>
                      <a:pt x="1745" y="2288"/>
                    </a:lnTo>
                    <a:lnTo>
                      <a:pt x="1741" y="2273"/>
                    </a:lnTo>
                    <a:lnTo>
                      <a:pt x="1737" y="2260"/>
                    </a:lnTo>
                    <a:lnTo>
                      <a:pt x="1735" y="2247"/>
                    </a:lnTo>
                    <a:lnTo>
                      <a:pt x="1731" y="2233"/>
                    </a:lnTo>
                    <a:close/>
                  </a:path>
                </a:pathLst>
              </a:custGeom>
              <a:solidFill>
                <a:schemeClr val="bg1"/>
              </a:solidFill>
              <a:ln w="4826">
                <a:solidFill>
                  <a:srgbClr val="6E6E6E"/>
                </a:solidFill>
                <a:prstDash val="solid"/>
                <a:round/>
                <a:headEnd/>
                <a:tailEnd/>
              </a:ln>
            </p:spPr>
            <p:txBody>
              <a:bodyPr/>
              <a:lstStyle/>
              <a:p>
                <a:endParaRPr lang="en-US"/>
              </a:p>
            </p:txBody>
          </p:sp>
          <p:sp>
            <p:nvSpPr>
              <p:cNvPr id="47" name="Freeform 43">
                <a:extLst>
                  <a:ext uri="{FF2B5EF4-FFF2-40B4-BE49-F238E27FC236}">
                    <a16:creationId xmlns:a16="http://schemas.microsoft.com/office/drawing/2014/main" id="{115843A4-2088-4BC5-B77E-21CAF3560439}"/>
                  </a:ext>
                </a:extLst>
              </p:cNvPr>
              <p:cNvSpPr>
                <a:spLocks/>
              </p:cNvSpPr>
              <p:nvPr/>
            </p:nvSpPr>
            <p:spPr bwMode="auto">
              <a:xfrm>
                <a:off x="2693988" y="4332288"/>
                <a:ext cx="974725" cy="1004887"/>
              </a:xfrm>
              <a:custGeom>
                <a:avLst/>
                <a:gdLst>
                  <a:gd name="T0" fmla="*/ 26988 w 1228"/>
                  <a:gd name="T1" fmla="*/ 797555 h 1265"/>
                  <a:gd name="T2" fmla="*/ 34131 w 1228"/>
                  <a:gd name="T3" fmla="*/ 737976 h 1265"/>
                  <a:gd name="T4" fmla="*/ 45244 w 1228"/>
                  <a:gd name="T5" fmla="*/ 663305 h 1265"/>
                  <a:gd name="T6" fmla="*/ 58738 w 1228"/>
                  <a:gd name="T7" fmla="*/ 563213 h 1265"/>
                  <a:gd name="T8" fmla="*/ 77788 w 1228"/>
                  <a:gd name="T9" fmla="*/ 421020 h 1265"/>
                  <a:gd name="T10" fmla="*/ 87313 w 1228"/>
                  <a:gd name="T11" fmla="*/ 357470 h 1265"/>
                  <a:gd name="T12" fmla="*/ 112713 w 1228"/>
                  <a:gd name="T13" fmla="*/ 174763 h 1265"/>
                  <a:gd name="T14" fmla="*/ 136525 w 1228"/>
                  <a:gd name="T15" fmla="*/ 0 h 1265"/>
                  <a:gd name="T16" fmla="*/ 229394 w 1228"/>
                  <a:gd name="T17" fmla="*/ 11916 h 1265"/>
                  <a:gd name="T18" fmla="*/ 354013 w 1228"/>
                  <a:gd name="T19" fmla="*/ 27009 h 1265"/>
                  <a:gd name="T20" fmla="*/ 362744 w 1228"/>
                  <a:gd name="T21" fmla="*/ 27803 h 1265"/>
                  <a:gd name="T22" fmla="*/ 434975 w 1228"/>
                  <a:gd name="T23" fmla="*/ 36541 h 1265"/>
                  <a:gd name="T24" fmla="*/ 438150 w 1228"/>
                  <a:gd name="T25" fmla="*/ 38924 h 1265"/>
                  <a:gd name="T26" fmla="*/ 492125 w 1228"/>
                  <a:gd name="T27" fmla="*/ 44485 h 1265"/>
                  <a:gd name="T28" fmla="*/ 558800 w 1228"/>
                  <a:gd name="T29" fmla="*/ 51635 h 1265"/>
                  <a:gd name="T30" fmla="*/ 597694 w 1228"/>
                  <a:gd name="T31" fmla="*/ 55606 h 1265"/>
                  <a:gd name="T32" fmla="*/ 666750 w 1228"/>
                  <a:gd name="T33" fmla="*/ 62756 h 1265"/>
                  <a:gd name="T34" fmla="*/ 676275 w 1228"/>
                  <a:gd name="T35" fmla="*/ 63550 h 1265"/>
                  <a:gd name="T36" fmla="*/ 836613 w 1228"/>
                  <a:gd name="T37" fmla="*/ 77849 h 1265"/>
                  <a:gd name="T38" fmla="*/ 963613 w 1228"/>
                  <a:gd name="T39" fmla="*/ 86587 h 1265"/>
                  <a:gd name="T40" fmla="*/ 974725 w 1228"/>
                  <a:gd name="T41" fmla="*/ 87381 h 1265"/>
                  <a:gd name="T42" fmla="*/ 967581 w 1228"/>
                  <a:gd name="T43" fmla="*/ 177146 h 1265"/>
                  <a:gd name="T44" fmla="*/ 963613 w 1228"/>
                  <a:gd name="T45" fmla="*/ 177146 h 1265"/>
                  <a:gd name="T46" fmla="*/ 958056 w 1228"/>
                  <a:gd name="T47" fmla="*/ 254201 h 1265"/>
                  <a:gd name="T48" fmla="*/ 954088 w 1228"/>
                  <a:gd name="T49" fmla="*/ 309013 h 1265"/>
                  <a:gd name="T50" fmla="*/ 953294 w 1228"/>
                  <a:gd name="T51" fmla="*/ 330461 h 1265"/>
                  <a:gd name="T52" fmla="*/ 946944 w 1228"/>
                  <a:gd name="T53" fmla="*/ 409104 h 1265"/>
                  <a:gd name="T54" fmla="*/ 944563 w 1228"/>
                  <a:gd name="T55" fmla="*/ 446440 h 1265"/>
                  <a:gd name="T56" fmla="*/ 941388 w 1228"/>
                  <a:gd name="T57" fmla="*/ 485364 h 1265"/>
                  <a:gd name="T58" fmla="*/ 935038 w 1228"/>
                  <a:gd name="T59" fmla="*/ 561625 h 1265"/>
                  <a:gd name="T60" fmla="*/ 927894 w 1228"/>
                  <a:gd name="T61" fmla="*/ 647417 h 1265"/>
                  <a:gd name="T62" fmla="*/ 923925 w 1228"/>
                  <a:gd name="T63" fmla="*/ 692697 h 1265"/>
                  <a:gd name="T64" fmla="*/ 920750 w 1228"/>
                  <a:gd name="T65" fmla="*/ 726061 h 1265"/>
                  <a:gd name="T66" fmla="*/ 913606 w 1228"/>
                  <a:gd name="T67" fmla="*/ 800732 h 1265"/>
                  <a:gd name="T68" fmla="*/ 906463 w 1228"/>
                  <a:gd name="T69" fmla="*/ 877787 h 1265"/>
                  <a:gd name="T70" fmla="*/ 901700 w 1228"/>
                  <a:gd name="T71" fmla="*/ 953252 h 1265"/>
                  <a:gd name="T72" fmla="*/ 900113 w 1228"/>
                  <a:gd name="T73" fmla="*/ 967551 h 1265"/>
                  <a:gd name="T74" fmla="*/ 859631 w 1228"/>
                  <a:gd name="T75" fmla="*/ 963579 h 1265"/>
                  <a:gd name="T76" fmla="*/ 801688 w 1228"/>
                  <a:gd name="T77" fmla="*/ 959608 h 1265"/>
                  <a:gd name="T78" fmla="*/ 763588 w 1228"/>
                  <a:gd name="T79" fmla="*/ 956430 h 1265"/>
                  <a:gd name="T80" fmla="*/ 758825 w 1228"/>
                  <a:gd name="T81" fmla="*/ 955636 h 1265"/>
                  <a:gd name="T82" fmla="*/ 635000 w 1228"/>
                  <a:gd name="T83" fmla="*/ 945309 h 1265"/>
                  <a:gd name="T84" fmla="*/ 624681 w 1228"/>
                  <a:gd name="T85" fmla="*/ 943720 h 1265"/>
                  <a:gd name="T86" fmla="*/ 465138 w 1228"/>
                  <a:gd name="T87" fmla="*/ 928627 h 1265"/>
                  <a:gd name="T88" fmla="*/ 408781 w 1228"/>
                  <a:gd name="T89" fmla="*/ 923066 h 1265"/>
                  <a:gd name="T90" fmla="*/ 373063 w 1228"/>
                  <a:gd name="T91" fmla="*/ 919094 h 1265"/>
                  <a:gd name="T92" fmla="*/ 369094 w 1228"/>
                  <a:gd name="T93" fmla="*/ 921477 h 1265"/>
                  <a:gd name="T94" fmla="*/ 371475 w 1228"/>
                  <a:gd name="T95" fmla="*/ 923861 h 1265"/>
                  <a:gd name="T96" fmla="*/ 369888 w 1228"/>
                  <a:gd name="T97" fmla="*/ 933393 h 1265"/>
                  <a:gd name="T98" fmla="*/ 367506 w 1228"/>
                  <a:gd name="T99" fmla="*/ 936571 h 1265"/>
                  <a:gd name="T100" fmla="*/ 371475 w 1228"/>
                  <a:gd name="T101" fmla="*/ 946897 h 1265"/>
                  <a:gd name="T102" fmla="*/ 370681 w 1228"/>
                  <a:gd name="T103" fmla="*/ 950869 h 1265"/>
                  <a:gd name="T104" fmla="*/ 381794 w 1228"/>
                  <a:gd name="T105" fmla="*/ 957224 h 1265"/>
                  <a:gd name="T106" fmla="*/ 270669 w 1228"/>
                  <a:gd name="T107" fmla="*/ 945309 h 1265"/>
                  <a:gd name="T108" fmla="*/ 135731 w 1228"/>
                  <a:gd name="T109" fmla="*/ 928627 h 1265"/>
                  <a:gd name="T110" fmla="*/ 124619 w 1228"/>
                  <a:gd name="T111" fmla="*/ 1004887 h 1265"/>
                  <a:gd name="T112" fmla="*/ 0 w 1228"/>
                  <a:gd name="T113" fmla="*/ 988999 h 1265"/>
                  <a:gd name="T114" fmla="*/ 26988 w 1228"/>
                  <a:gd name="T115" fmla="*/ 797555 h 1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8"/>
                  <a:gd name="T175" fmla="*/ 0 h 1265"/>
                  <a:gd name="T176" fmla="*/ 1228 w 1228"/>
                  <a:gd name="T177" fmla="*/ 1265 h 1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8" h="1265">
                    <a:moveTo>
                      <a:pt x="34" y="1004"/>
                    </a:moveTo>
                    <a:lnTo>
                      <a:pt x="43" y="929"/>
                    </a:lnTo>
                    <a:lnTo>
                      <a:pt x="57" y="835"/>
                    </a:lnTo>
                    <a:lnTo>
                      <a:pt x="74" y="709"/>
                    </a:lnTo>
                    <a:lnTo>
                      <a:pt x="98" y="530"/>
                    </a:lnTo>
                    <a:lnTo>
                      <a:pt x="110" y="450"/>
                    </a:lnTo>
                    <a:lnTo>
                      <a:pt x="142" y="220"/>
                    </a:lnTo>
                    <a:lnTo>
                      <a:pt x="172" y="0"/>
                    </a:lnTo>
                    <a:lnTo>
                      <a:pt x="289" y="15"/>
                    </a:lnTo>
                    <a:lnTo>
                      <a:pt x="446" y="34"/>
                    </a:lnTo>
                    <a:lnTo>
                      <a:pt x="457" y="35"/>
                    </a:lnTo>
                    <a:lnTo>
                      <a:pt x="548" y="46"/>
                    </a:lnTo>
                    <a:lnTo>
                      <a:pt x="552" y="49"/>
                    </a:lnTo>
                    <a:lnTo>
                      <a:pt x="620" y="56"/>
                    </a:lnTo>
                    <a:lnTo>
                      <a:pt x="704" y="65"/>
                    </a:lnTo>
                    <a:lnTo>
                      <a:pt x="753" y="70"/>
                    </a:lnTo>
                    <a:lnTo>
                      <a:pt x="840" y="79"/>
                    </a:lnTo>
                    <a:lnTo>
                      <a:pt x="852" y="80"/>
                    </a:lnTo>
                    <a:lnTo>
                      <a:pt x="1054" y="98"/>
                    </a:lnTo>
                    <a:lnTo>
                      <a:pt x="1214" y="109"/>
                    </a:lnTo>
                    <a:lnTo>
                      <a:pt x="1228" y="110"/>
                    </a:lnTo>
                    <a:lnTo>
                      <a:pt x="1219" y="223"/>
                    </a:lnTo>
                    <a:lnTo>
                      <a:pt x="1214" y="223"/>
                    </a:lnTo>
                    <a:lnTo>
                      <a:pt x="1207" y="320"/>
                    </a:lnTo>
                    <a:lnTo>
                      <a:pt x="1202" y="389"/>
                    </a:lnTo>
                    <a:lnTo>
                      <a:pt x="1201" y="416"/>
                    </a:lnTo>
                    <a:lnTo>
                      <a:pt x="1193" y="515"/>
                    </a:lnTo>
                    <a:lnTo>
                      <a:pt x="1190" y="562"/>
                    </a:lnTo>
                    <a:lnTo>
                      <a:pt x="1186" y="611"/>
                    </a:lnTo>
                    <a:lnTo>
                      <a:pt x="1178" y="707"/>
                    </a:lnTo>
                    <a:lnTo>
                      <a:pt x="1169" y="815"/>
                    </a:lnTo>
                    <a:lnTo>
                      <a:pt x="1164" y="872"/>
                    </a:lnTo>
                    <a:lnTo>
                      <a:pt x="1160" y="914"/>
                    </a:lnTo>
                    <a:lnTo>
                      <a:pt x="1151" y="1008"/>
                    </a:lnTo>
                    <a:lnTo>
                      <a:pt x="1142" y="1105"/>
                    </a:lnTo>
                    <a:lnTo>
                      <a:pt x="1136" y="1200"/>
                    </a:lnTo>
                    <a:lnTo>
                      <a:pt x="1134" y="1218"/>
                    </a:lnTo>
                    <a:lnTo>
                      <a:pt x="1083" y="1213"/>
                    </a:lnTo>
                    <a:lnTo>
                      <a:pt x="1010" y="1208"/>
                    </a:lnTo>
                    <a:lnTo>
                      <a:pt x="962" y="1204"/>
                    </a:lnTo>
                    <a:lnTo>
                      <a:pt x="956" y="1203"/>
                    </a:lnTo>
                    <a:lnTo>
                      <a:pt x="800" y="1190"/>
                    </a:lnTo>
                    <a:lnTo>
                      <a:pt x="787" y="1188"/>
                    </a:lnTo>
                    <a:lnTo>
                      <a:pt x="586" y="1169"/>
                    </a:lnTo>
                    <a:lnTo>
                      <a:pt x="515" y="1162"/>
                    </a:lnTo>
                    <a:lnTo>
                      <a:pt x="470" y="1157"/>
                    </a:lnTo>
                    <a:lnTo>
                      <a:pt x="465" y="1160"/>
                    </a:lnTo>
                    <a:lnTo>
                      <a:pt x="468" y="1163"/>
                    </a:lnTo>
                    <a:lnTo>
                      <a:pt x="466" y="1175"/>
                    </a:lnTo>
                    <a:lnTo>
                      <a:pt x="463" y="1179"/>
                    </a:lnTo>
                    <a:lnTo>
                      <a:pt x="468" y="1192"/>
                    </a:lnTo>
                    <a:lnTo>
                      <a:pt x="467" y="1197"/>
                    </a:lnTo>
                    <a:lnTo>
                      <a:pt x="481" y="1205"/>
                    </a:lnTo>
                    <a:lnTo>
                      <a:pt x="341" y="1190"/>
                    </a:lnTo>
                    <a:lnTo>
                      <a:pt x="171" y="1169"/>
                    </a:lnTo>
                    <a:lnTo>
                      <a:pt x="157" y="1265"/>
                    </a:lnTo>
                    <a:lnTo>
                      <a:pt x="0" y="1245"/>
                    </a:lnTo>
                    <a:lnTo>
                      <a:pt x="34" y="1004"/>
                    </a:lnTo>
                    <a:close/>
                  </a:path>
                </a:pathLst>
              </a:custGeom>
              <a:noFill/>
              <a:ln w="4826">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44">
                <a:extLst>
                  <a:ext uri="{FF2B5EF4-FFF2-40B4-BE49-F238E27FC236}">
                    <a16:creationId xmlns:a16="http://schemas.microsoft.com/office/drawing/2014/main" id="{55F82EE9-17EE-4E04-8885-061CB538D586}"/>
                  </a:ext>
                </a:extLst>
              </p:cNvPr>
              <p:cNvSpPr>
                <a:spLocks/>
              </p:cNvSpPr>
              <p:nvPr/>
            </p:nvSpPr>
            <p:spPr bwMode="auto">
              <a:xfrm>
                <a:off x="5756275" y="4730750"/>
                <a:ext cx="534988" cy="868363"/>
              </a:xfrm>
              <a:custGeom>
                <a:avLst/>
                <a:gdLst>
                  <a:gd name="T0" fmla="*/ 497001 w 676"/>
                  <a:gd name="T1" fmla="*/ 541338 h 1094"/>
                  <a:gd name="T2" fmla="*/ 502541 w 676"/>
                  <a:gd name="T3" fmla="*/ 562769 h 1094"/>
                  <a:gd name="T4" fmla="*/ 513620 w 676"/>
                  <a:gd name="T5" fmla="*/ 581025 h 1094"/>
                  <a:gd name="T6" fmla="*/ 515203 w 676"/>
                  <a:gd name="T7" fmla="*/ 606425 h 1094"/>
                  <a:gd name="T8" fmla="*/ 515203 w 676"/>
                  <a:gd name="T9" fmla="*/ 632619 h 1094"/>
                  <a:gd name="T10" fmla="*/ 516786 w 676"/>
                  <a:gd name="T11" fmla="*/ 650875 h 1094"/>
                  <a:gd name="T12" fmla="*/ 520743 w 676"/>
                  <a:gd name="T13" fmla="*/ 661988 h 1094"/>
                  <a:gd name="T14" fmla="*/ 534988 w 676"/>
                  <a:gd name="T15" fmla="*/ 688975 h 1094"/>
                  <a:gd name="T16" fmla="*/ 381456 w 676"/>
                  <a:gd name="T17" fmla="*/ 707232 h 1094"/>
                  <a:gd name="T18" fmla="*/ 280948 w 676"/>
                  <a:gd name="T19" fmla="*/ 716757 h 1094"/>
                  <a:gd name="T20" fmla="*/ 147201 w 676"/>
                  <a:gd name="T21" fmla="*/ 728663 h 1094"/>
                  <a:gd name="T22" fmla="*/ 147201 w 676"/>
                  <a:gd name="T23" fmla="*/ 755650 h 1094"/>
                  <a:gd name="T24" fmla="*/ 172526 w 676"/>
                  <a:gd name="T25" fmla="*/ 778669 h 1094"/>
                  <a:gd name="T26" fmla="*/ 184397 w 676"/>
                  <a:gd name="T27" fmla="*/ 792163 h 1094"/>
                  <a:gd name="T28" fmla="*/ 182814 w 676"/>
                  <a:gd name="T29" fmla="*/ 816769 h 1094"/>
                  <a:gd name="T30" fmla="*/ 159863 w 676"/>
                  <a:gd name="T31" fmla="*/ 847725 h 1094"/>
                  <a:gd name="T32" fmla="*/ 98134 w 676"/>
                  <a:gd name="T33" fmla="*/ 868363 h 1094"/>
                  <a:gd name="T34" fmla="*/ 110796 w 676"/>
                  <a:gd name="T35" fmla="*/ 833438 h 1094"/>
                  <a:gd name="T36" fmla="*/ 76766 w 676"/>
                  <a:gd name="T37" fmla="*/ 851694 h 1094"/>
                  <a:gd name="T38" fmla="*/ 28490 w 676"/>
                  <a:gd name="T39" fmla="*/ 785019 h 1094"/>
                  <a:gd name="T40" fmla="*/ 14245 w 676"/>
                  <a:gd name="T41" fmla="*/ 663575 h 1094"/>
                  <a:gd name="T42" fmla="*/ 4748 w 676"/>
                  <a:gd name="T43" fmla="*/ 524669 h 1094"/>
                  <a:gd name="T44" fmla="*/ 8705 w 676"/>
                  <a:gd name="T45" fmla="*/ 400844 h 1094"/>
                  <a:gd name="T46" fmla="*/ 10288 w 676"/>
                  <a:gd name="T47" fmla="*/ 292100 h 1094"/>
                  <a:gd name="T48" fmla="*/ 12662 w 676"/>
                  <a:gd name="T49" fmla="*/ 193675 h 1094"/>
                  <a:gd name="T50" fmla="*/ 15037 w 676"/>
                  <a:gd name="T51" fmla="*/ 107156 h 1094"/>
                  <a:gd name="T52" fmla="*/ 9497 w 676"/>
                  <a:gd name="T53" fmla="*/ 45244 h 1094"/>
                  <a:gd name="T54" fmla="*/ 30073 w 676"/>
                  <a:gd name="T55" fmla="*/ 28575 h 1094"/>
                  <a:gd name="T56" fmla="*/ 140870 w 676"/>
                  <a:gd name="T57" fmla="*/ 19844 h 1094"/>
                  <a:gd name="T58" fmla="*/ 267494 w 676"/>
                  <a:gd name="T59" fmla="*/ 10319 h 1094"/>
                  <a:gd name="T60" fmla="*/ 368002 w 676"/>
                  <a:gd name="T61" fmla="*/ 0 h 1094"/>
                  <a:gd name="T62" fmla="*/ 386996 w 676"/>
                  <a:gd name="T63" fmla="*/ 69850 h 1094"/>
                  <a:gd name="T64" fmla="*/ 412321 w 676"/>
                  <a:gd name="T65" fmla="*/ 155575 h 1094"/>
                  <a:gd name="T66" fmla="*/ 432897 w 676"/>
                  <a:gd name="T67" fmla="*/ 229394 h 1094"/>
                  <a:gd name="T68" fmla="*/ 458222 w 676"/>
                  <a:gd name="T69" fmla="*/ 320675 h 1094"/>
                  <a:gd name="T70" fmla="*/ 474841 w 676"/>
                  <a:gd name="T71" fmla="*/ 375444 h 1094"/>
                  <a:gd name="T72" fmla="*/ 481964 w 676"/>
                  <a:gd name="T73" fmla="*/ 386556 h 1094"/>
                  <a:gd name="T74" fmla="*/ 488295 w 676"/>
                  <a:gd name="T75" fmla="*/ 396875 h 1094"/>
                  <a:gd name="T76" fmla="*/ 489878 w 676"/>
                  <a:gd name="T77" fmla="*/ 410369 h 1094"/>
                  <a:gd name="T78" fmla="*/ 507289 w 676"/>
                  <a:gd name="T79" fmla="*/ 434975 h 1094"/>
                  <a:gd name="T80" fmla="*/ 508872 w 676"/>
                  <a:gd name="T81" fmla="*/ 446882 h 1094"/>
                  <a:gd name="T82" fmla="*/ 507289 w 676"/>
                  <a:gd name="T83" fmla="*/ 456407 h 1094"/>
                  <a:gd name="T84" fmla="*/ 524700 w 676"/>
                  <a:gd name="T85" fmla="*/ 466725 h 1094"/>
                  <a:gd name="T86" fmla="*/ 522326 w 676"/>
                  <a:gd name="T87" fmla="*/ 473075 h 1094"/>
                  <a:gd name="T88" fmla="*/ 516786 w 676"/>
                  <a:gd name="T89" fmla="*/ 479425 h 1094"/>
                  <a:gd name="T90" fmla="*/ 504915 w 676"/>
                  <a:gd name="T91" fmla="*/ 492919 h 1094"/>
                  <a:gd name="T92" fmla="*/ 504915 w 676"/>
                  <a:gd name="T93" fmla="*/ 506413 h 10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6"/>
                  <a:gd name="T142" fmla="*/ 0 h 1094"/>
                  <a:gd name="T143" fmla="*/ 676 w 676"/>
                  <a:gd name="T144" fmla="*/ 1094 h 10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6" h="1094">
                    <a:moveTo>
                      <a:pt x="638" y="654"/>
                    </a:moveTo>
                    <a:lnTo>
                      <a:pt x="631" y="671"/>
                    </a:lnTo>
                    <a:lnTo>
                      <a:pt x="628" y="682"/>
                    </a:lnTo>
                    <a:lnTo>
                      <a:pt x="632" y="699"/>
                    </a:lnTo>
                    <a:lnTo>
                      <a:pt x="632" y="700"/>
                    </a:lnTo>
                    <a:lnTo>
                      <a:pt x="635" y="709"/>
                    </a:lnTo>
                    <a:lnTo>
                      <a:pt x="635" y="715"/>
                    </a:lnTo>
                    <a:lnTo>
                      <a:pt x="638" y="719"/>
                    </a:lnTo>
                    <a:lnTo>
                      <a:pt x="649" y="732"/>
                    </a:lnTo>
                    <a:lnTo>
                      <a:pt x="654" y="747"/>
                    </a:lnTo>
                    <a:lnTo>
                      <a:pt x="655" y="754"/>
                    </a:lnTo>
                    <a:lnTo>
                      <a:pt x="651" y="764"/>
                    </a:lnTo>
                    <a:lnTo>
                      <a:pt x="653" y="772"/>
                    </a:lnTo>
                    <a:lnTo>
                      <a:pt x="650" y="789"/>
                    </a:lnTo>
                    <a:lnTo>
                      <a:pt x="651" y="797"/>
                    </a:lnTo>
                    <a:lnTo>
                      <a:pt x="653" y="802"/>
                    </a:lnTo>
                    <a:lnTo>
                      <a:pt x="649" y="810"/>
                    </a:lnTo>
                    <a:lnTo>
                      <a:pt x="653" y="820"/>
                    </a:lnTo>
                    <a:lnTo>
                      <a:pt x="651" y="827"/>
                    </a:lnTo>
                    <a:lnTo>
                      <a:pt x="654" y="832"/>
                    </a:lnTo>
                    <a:lnTo>
                      <a:pt x="658" y="834"/>
                    </a:lnTo>
                    <a:lnTo>
                      <a:pt x="665" y="840"/>
                    </a:lnTo>
                    <a:lnTo>
                      <a:pt x="671" y="851"/>
                    </a:lnTo>
                    <a:lnTo>
                      <a:pt x="676" y="868"/>
                    </a:lnTo>
                    <a:lnTo>
                      <a:pt x="585" y="878"/>
                    </a:lnTo>
                    <a:lnTo>
                      <a:pt x="482" y="891"/>
                    </a:lnTo>
                    <a:lnTo>
                      <a:pt x="453" y="893"/>
                    </a:lnTo>
                    <a:lnTo>
                      <a:pt x="415" y="898"/>
                    </a:lnTo>
                    <a:lnTo>
                      <a:pt x="355" y="903"/>
                    </a:lnTo>
                    <a:lnTo>
                      <a:pt x="340" y="904"/>
                    </a:lnTo>
                    <a:lnTo>
                      <a:pt x="269" y="910"/>
                    </a:lnTo>
                    <a:lnTo>
                      <a:pt x="186" y="918"/>
                    </a:lnTo>
                    <a:lnTo>
                      <a:pt x="188" y="928"/>
                    </a:lnTo>
                    <a:lnTo>
                      <a:pt x="184" y="945"/>
                    </a:lnTo>
                    <a:lnTo>
                      <a:pt x="186" y="952"/>
                    </a:lnTo>
                    <a:lnTo>
                      <a:pt x="201" y="964"/>
                    </a:lnTo>
                    <a:lnTo>
                      <a:pt x="204" y="972"/>
                    </a:lnTo>
                    <a:lnTo>
                      <a:pt x="218" y="981"/>
                    </a:lnTo>
                    <a:lnTo>
                      <a:pt x="226" y="982"/>
                    </a:lnTo>
                    <a:lnTo>
                      <a:pt x="231" y="988"/>
                    </a:lnTo>
                    <a:lnTo>
                      <a:pt x="233" y="998"/>
                    </a:lnTo>
                    <a:lnTo>
                      <a:pt x="229" y="1012"/>
                    </a:lnTo>
                    <a:lnTo>
                      <a:pt x="224" y="1019"/>
                    </a:lnTo>
                    <a:lnTo>
                      <a:pt x="231" y="1029"/>
                    </a:lnTo>
                    <a:lnTo>
                      <a:pt x="234" y="1038"/>
                    </a:lnTo>
                    <a:lnTo>
                      <a:pt x="224" y="1057"/>
                    </a:lnTo>
                    <a:lnTo>
                      <a:pt x="202" y="1068"/>
                    </a:lnTo>
                    <a:lnTo>
                      <a:pt x="201" y="1077"/>
                    </a:lnTo>
                    <a:lnTo>
                      <a:pt x="164" y="1091"/>
                    </a:lnTo>
                    <a:lnTo>
                      <a:pt x="124" y="1094"/>
                    </a:lnTo>
                    <a:lnTo>
                      <a:pt x="166" y="1081"/>
                    </a:lnTo>
                    <a:lnTo>
                      <a:pt x="170" y="1074"/>
                    </a:lnTo>
                    <a:lnTo>
                      <a:pt x="140" y="1050"/>
                    </a:lnTo>
                    <a:lnTo>
                      <a:pt x="134" y="1006"/>
                    </a:lnTo>
                    <a:lnTo>
                      <a:pt x="111" y="981"/>
                    </a:lnTo>
                    <a:lnTo>
                      <a:pt x="97" y="1073"/>
                    </a:lnTo>
                    <a:lnTo>
                      <a:pt x="60" y="1061"/>
                    </a:lnTo>
                    <a:lnTo>
                      <a:pt x="45" y="1064"/>
                    </a:lnTo>
                    <a:lnTo>
                      <a:pt x="36" y="989"/>
                    </a:lnTo>
                    <a:lnTo>
                      <a:pt x="29" y="931"/>
                    </a:lnTo>
                    <a:lnTo>
                      <a:pt x="27" y="905"/>
                    </a:lnTo>
                    <a:lnTo>
                      <a:pt x="18" y="836"/>
                    </a:lnTo>
                    <a:lnTo>
                      <a:pt x="11" y="777"/>
                    </a:lnTo>
                    <a:lnTo>
                      <a:pt x="6" y="736"/>
                    </a:lnTo>
                    <a:lnTo>
                      <a:pt x="6" y="661"/>
                    </a:lnTo>
                    <a:lnTo>
                      <a:pt x="7" y="642"/>
                    </a:lnTo>
                    <a:lnTo>
                      <a:pt x="8" y="581"/>
                    </a:lnTo>
                    <a:lnTo>
                      <a:pt x="11" y="505"/>
                    </a:lnTo>
                    <a:lnTo>
                      <a:pt x="11" y="491"/>
                    </a:lnTo>
                    <a:lnTo>
                      <a:pt x="12" y="423"/>
                    </a:lnTo>
                    <a:lnTo>
                      <a:pt x="13" y="368"/>
                    </a:lnTo>
                    <a:lnTo>
                      <a:pt x="14" y="322"/>
                    </a:lnTo>
                    <a:lnTo>
                      <a:pt x="16" y="251"/>
                    </a:lnTo>
                    <a:lnTo>
                      <a:pt x="16" y="244"/>
                    </a:lnTo>
                    <a:lnTo>
                      <a:pt x="18" y="191"/>
                    </a:lnTo>
                    <a:lnTo>
                      <a:pt x="19" y="160"/>
                    </a:lnTo>
                    <a:lnTo>
                      <a:pt x="19" y="135"/>
                    </a:lnTo>
                    <a:lnTo>
                      <a:pt x="21" y="63"/>
                    </a:lnTo>
                    <a:lnTo>
                      <a:pt x="18" y="63"/>
                    </a:lnTo>
                    <a:lnTo>
                      <a:pt x="12" y="57"/>
                    </a:lnTo>
                    <a:lnTo>
                      <a:pt x="0" y="42"/>
                    </a:lnTo>
                    <a:lnTo>
                      <a:pt x="0" y="39"/>
                    </a:lnTo>
                    <a:lnTo>
                      <a:pt x="38" y="36"/>
                    </a:lnTo>
                    <a:lnTo>
                      <a:pt x="106" y="31"/>
                    </a:lnTo>
                    <a:lnTo>
                      <a:pt x="176" y="25"/>
                    </a:lnTo>
                    <a:lnTo>
                      <a:pt x="178" y="25"/>
                    </a:lnTo>
                    <a:lnTo>
                      <a:pt x="245" y="21"/>
                    </a:lnTo>
                    <a:lnTo>
                      <a:pt x="254" y="21"/>
                    </a:lnTo>
                    <a:lnTo>
                      <a:pt x="338" y="13"/>
                    </a:lnTo>
                    <a:lnTo>
                      <a:pt x="340" y="12"/>
                    </a:lnTo>
                    <a:lnTo>
                      <a:pt x="418" y="5"/>
                    </a:lnTo>
                    <a:lnTo>
                      <a:pt x="465" y="0"/>
                    </a:lnTo>
                    <a:lnTo>
                      <a:pt x="473" y="28"/>
                    </a:lnTo>
                    <a:lnTo>
                      <a:pt x="487" y="80"/>
                    </a:lnTo>
                    <a:lnTo>
                      <a:pt x="489" y="88"/>
                    </a:lnTo>
                    <a:lnTo>
                      <a:pt x="494" y="102"/>
                    </a:lnTo>
                    <a:lnTo>
                      <a:pt x="509" y="152"/>
                    </a:lnTo>
                    <a:lnTo>
                      <a:pt x="521" y="196"/>
                    </a:lnTo>
                    <a:lnTo>
                      <a:pt x="528" y="224"/>
                    </a:lnTo>
                    <a:lnTo>
                      <a:pt x="532" y="235"/>
                    </a:lnTo>
                    <a:lnTo>
                      <a:pt x="547" y="289"/>
                    </a:lnTo>
                    <a:lnTo>
                      <a:pt x="557" y="325"/>
                    </a:lnTo>
                    <a:lnTo>
                      <a:pt x="560" y="339"/>
                    </a:lnTo>
                    <a:lnTo>
                      <a:pt x="579" y="404"/>
                    </a:lnTo>
                    <a:lnTo>
                      <a:pt x="579" y="406"/>
                    </a:lnTo>
                    <a:lnTo>
                      <a:pt x="595" y="460"/>
                    </a:lnTo>
                    <a:lnTo>
                      <a:pt x="600" y="473"/>
                    </a:lnTo>
                    <a:lnTo>
                      <a:pt x="607" y="480"/>
                    </a:lnTo>
                    <a:lnTo>
                      <a:pt x="607" y="484"/>
                    </a:lnTo>
                    <a:lnTo>
                      <a:pt x="609" y="487"/>
                    </a:lnTo>
                    <a:lnTo>
                      <a:pt x="611" y="489"/>
                    </a:lnTo>
                    <a:lnTo>
                      <a:pt x="612" y="498"/>
                    </a:lnTo>
                    <a:lnTo>
                      <a:pt x="617" y="500"/>
                    </a:lnTo>
                    <a:lnTo>
                      <a:pt x="615" y="507"/>
                    </a:lnTo>
                    <a:lnTo>
                      <a:pt x="618" y="511"/>
                    </a:lnTo>
                    <a:lnTo>
                      <a:pt x="619" y="517"/>
                    </a:lnTo>
                    <a:lnTo>
                      <a:pt x="623" y="521"/>
                    </a:lnTo>
                    <a:lnTo>
                      <a:pt x="638" y="534"/>
                    </a:lnTo>
                    <a:lnTo>
                      <a:pt x="641" y="548"/>
                    </a:lnTo>
                    <a:lnTo>
                      <a:pt x="646" y="552"/>
                    </a:lnTo>
                    <a:lnTo>
                      <a:pt x="646" y="560"/>
                    </a:lnTo>
                    <a:lnTo>
                      <a:pt x="643" y="563"/>
                    </a:lnTo>
                    <a:lnTo>
                      <a:pt x="646" y="565"/>
                    </a:lnTo>
                    <a:lnTo>
                      <a:pt x="641" y="572"/>
                    </a:lnTo>
                    <a:lnTo>
                      <a:pt x="641" y="575"/>
                    </a:lnTo>
                    <a:lnTo>
                      <a:pt x="657" y="581"/>
                    </a:lnTo>
                    <a:lnTo>
                      <a:pt x="663" y="587"/>
                    </a:lnTo>
                    <a:lnTo>
                      <a:pt x="663" y="588"/>
                    </a:lnTo>
                    <a:lnTo>
                      <a:pt x="662" y="590"/>
                    </a:lnTo>
                    <a:lnTo>
                      <a:pt x="658" y="591"/>
                    </a:lnTo>
                    <a:lnTo>
                      <a:pt x="660" y="596"/>
                    </a:lnTo>
                    <a:lnTo>
                      <a:pt x="658" y="598"/>
                    </a:lnTo>
                    <a:lnTo>
                      <a:pt x="649" y="601"/>
                    </a:lnTo>
                    <a:lnTo>
                      <a:pt x="653" y="604"/>
                    </a:lnTo>
                    <a:lnTo>
                      <a:pt x="645" y="609"/>
                    </a:lnTo>
                    <a:lnTo>
                      <a:pt x="641" y="612"/>
                    </a:lnTo>
                    <a:lnTo>
                      <a:pt x="638" y="621"/>
                    </a:lnTo>
                    <a:lnTo>
                      <a:pt x="640" y="628"/>
                    </a:lnTo>
                    <a:lnTo>
                      <a:pt x="638" y="634"/>
                    </a:lnTo>
                    <a:lnTo>
                      <a:pt x="638" y="638"/>
                    </a:lnTo>
                    <a:lnTo>
                      <a:pt x="640" y="646"/>
                    </a:lnTo>
                    <a:lnTo>
                      <a:pt x="638" y="654"/>
                    </a:lnTo>
                    <a:close/>
                  </a:path>
                </a:pathLst>
              </a:custGeom>
              <a:solidFill>
                <a:schemeClr val="bg1"/>
              </a:solidFill>
              <a:ln w="4826">
                <a:solidFill>
                  <a:srgbClr val="6E6E6E"/>
                </a:solidFill>
                <a:prstDash val="solid"/>
                <a:round/>
                <a:headEnd/>
                <a:tailEnd/>
              </a:ln>
            </p:spPr>
            <p:txBody>
              <a:bodyPr/>
              <a:lstStyle/>
              <a:p>
                <a:endParaRPr lang="en-US"/>
              </a:p>
            </p:txBody>
          </p:sp>
          <p:sp>
            <p:nvSpPr>
              <p:cNvPr id="49" name="Freeform 45">
                <a:extLst>
                  <a:ext uri="{FF2B5EF4-FFF2-40B4-BE49-F238E27FC236}">
                    <a16:creationId xmlns:a16="http://schemas.microsoft.com/office/drawing/2014/main" id="{21C75D7B-9CD5-4A05-A0A0-D93C480BBEB7}"/>
                  </a:ext>
                </a:extLst>
              </p:cNvPr>
              <p:cNvSpPr>
                <a:spLocks/>
              </p:cNvSpPr>
              <p:nvPr/>
            </p:nvSpPr>
            <p:spPr bwMode="auto">
              <a:xfrm>
                <a:off x="5294313" y="4762500"/>
                <a:ext cx="498475" cy="860425"/>
              </a:xfrm>
              <a:custGeom>
                <a:avLst/>
                <a:gdLst>
                  <a:gd name="T0" fmla="*/ 489716 w 626"/>
                  <a:gd name="T1" fmla="*/ 824673 h 1083"/>
                  <a:gd name="T2" fmla="*/ 365495 w 626"/>
                  <a:gd name="T3" fmla="*/ 825468 h 1083"/>
                  <a:gd name="T4" fmla="*/ 316126 w 626"/>
                  <a:gd name="T5" fmla="*/ 852480 h 1083"/>
                  <a:gd name="T6" fmla="*/ 313737 w 626"/>
                  <a:gd name="T7" fmla="*/ 835002 h 1083"/>
                  <a:gd name="T8" fmla="*/ 301792 w 626"/>
                  <a:gd name="T9" fmla="*/ 813551 h 1083"/>
                  <a:gd name="T10" fmla="*/ 285867 w 626"/>
                  <a:gd name="T11" fmla="*/ 799250 h 1083"/>
                  <a:gd name="T12" fmla="*/ 277108 w 626"/>
                  <a:gd name="T13" fmla="*/ 777799 h 1083"/>
                  <a:gd name="T14" fmla="*/ 279496 w 626"/>
                  <a:gd name="T15" fmla="*/ 765087 h 1083"/>
                  <a:gd name="T16" fmla="*/ 285867 w 626"/>
                  <a:gd name="T17" fmla="*/ 745225 h 1083"/>
                  <a:gd name="T18" fmla="*/ 289052 w 626"/>
                  <a:gd name="T19" fmla="*/ 726952 h 1083"/>
                  <a:gd name="T20" fmla="*/ 196683 w 626"/>
                  <a:gd name="T21" fmla="*/ 726157 h 1083"/>
                  <a:gd name="T22" fmla="*/ 3185 w 626"/>
                  <a:gd name="T23" fmla="*/ 734102 h 1083"/>
                  <a:gd name="T24" fmla="*/ 796 w 626"/>
                  <a:gd name="T25" fmla="*/ 694378 h 1083"/>
                  <a:gd name="T26" fmla="*/ 13537 w 626"/>
                  <a:gd name="T27" fmla="*/ 675310 h 1083"/>
                  <a:gd name="T28" fmla="*/ 14333 w 626"/>
                  <a:gd name="T29" fmla="*/ 664188 h 1083"/>
                  <a:gd name="T30" fmla="*/ 18315 w 626"/>
                  <a:gd name="T31" fmla="*/ 643531 h 1083"/>
                  <a:gd name="T32" fmla="*/ 15926 w 626"/>
                  <a:gd name="T33" fmla="*/ 626847 h 1083"/>
                  <a:gd name="T34" fmla="*/ 37425 w 626"/>
                  <a:gd name="T35" fmla="*/ 602218 h 1083"/>
                  <a:gd name="T36" fmla="*/ 36629 w 626"/>
                  <a:gd name="T37" fmla="*/ 599835 h 1083"/>
                  <a:gd name="T38" fmla="*/ 54944 w 626"/>
                  <a:gd name="T39" fmla="*/ 586328 h 1083"/>
                  <a:gd name="T40" fmla="*/ 77240 w 626"/>
                  <a:gd name="T41" fmla="*/ 551371 h 1083"/>
                  <a:gd name="T42" fmla="*/ 77240 w 626"/>
                  <a:gd name="T43" fmla="*/ 540248 h 1083"/>
                  <a:gd name="T44" fmla="*/ 79629 w 626"/>
                  <a:gd name="T45" fmla="*/ 532304 h 1083"/>
                  <a:gd name="T46" fmla="*/ 72462 w 626"/>
                  <a:gd name="T47" fmla="*/ 518797 h 1083"/>
                  <a:gd name="T48" fmla="*/ 89184 w 626"/>
                  <a:gd name="T49" fmla="*/ 503702 h 1083"/>
                  <a:gd name="T50" fmla="*/ 87591 w 626"/>
                  <a:gd name="T51" fmla="*/ 493374 h 1083"/>
                  <a:gd name="T52" fmla="*/ 75647 w 626"/>
                  <a:gd name="T53" fmla="*/ 477484 h 1083"/>
                  <a:gd name="T54" fmla="*/ 85203 w 626"/>
                  <a:gd name="T55" fmla="*/ 465567 h 1083"/>
                  <a:gd name="T56" fmla="*/ 82017 w 626"/>
                  <a:gd name="T57" fmla="*/ 442527 h 1083"/>
                  <a:gd name="T58" fmla="*/ 74055 w 626"/>
                  <a:gd name="T59" fmla="*/ 429021 h 1083"/>
                  <a:gd name="T60" fmla="*/ 66888 w 626"/>
                  <a:gd name="T61" fmla="*/ 383735 h 1083"/>
                  <a:gd name="T62" fmla="*/ 49370 w 626"/>
                  <a:gd name="T63" fmla="*/ 393269 h 1083"/>
                  <a:gd name="T64" fmla="*/ 57333 w 626"/>
                  <a:gd name="T65" fmla="*/ 365462 h 1083"/>
                  <a:gd name="T66" fmla="*/ 63703 w 626"/>
                  <a:gd name="T67" fmla="*/ 341628 h 1083"/>
                  <a:gd name="T68" fmla="*/ 55740 w 626"/>
                  <a:gd name="T69" fmla="*/ 324944 h 1083"/>
                  <a:gd name="T70" fmla="*/ 62907 w 626"/>
                  <a:gd name="T71" fmla="*/ 299520 h 1083"/>
                  <a:gd name="T72" fmla="*/ 58129 w 626"/>
                  <a:gd name="T73" fmla="*/ 301109 h 1083"/>
                  <a:gd name="T74" fmla="*/ 42203 w 626"/>
                  <a:gd name="T75" fmla="*/ 303492 h 1083"/>
                  <a:gd name="T76" fmla="*/ 40611 w 626"/>
                  <a:gd name="T77" fmla="*/ 283630 h 1083"/>
                  <a:gd name="T78" fmla="*/ 42203 w 626"/>
                  <a:gd name="T79" fmla="*/ 259796 h 1083"/>
                  <a:gd name="T80" fmla="*/ 64499 w 626"/>
                  <a:gd name="T81" fmla="*/ 254235 h 1083"/>
                  <a:gd name="T82" fmla="*/ 62907 w 626"/>
                  <a:gd name="T83" fmla="*/ 242317 h 1083"/>
                  <a:gd name="T84" fmla="*/ 63703 w 626"/>
                  <a:gd name="T85" fmla="*/ 231989 h 1083"/>
                  <a:gd name="T86" fmla="*/ 69277 w 626"/>
                  <a:gd name="T87" fmla="*/ 205771 h 1083"/>
                  <a:gd name="T88" fmla="*/ 77240 w 626"/>
                  <a:gd name="T89" fmla="*/ 198621 h 1083"/>
                  <a:gd name="T90" fmla="*/ 91573 w 626"/>
                  <a:gd name="T91" fmla="*/ 176375 h 1083"/>
                  <a:gd name="T92" fmla="*/ 88388 w 626"/>
                  <a:gd name="T93" fmla="*/ 164458 h 1083"/>
                  <a:gd name="T94" fmla="*/ 101128 w 626"/>
                  <a:gd name="T95" fmla="*/ 138240 h 1083"/>
                  <a:gd name="T96" fmla="*/ 116258 w 626"/>
                  <a:gd name="T97" fmla="*/ 136651 h 1083"/>
                  <a:gd name="T98" fmla="*/ 131387 w 626"/>
                  <a:gd name="T99" fmla="*/ 104077 h 1083"/>
                  <a:gd name="T100" fmla="*/ 128998 w 626"/>
                  <a:gd name="T101" fmla="*/ 85010 h 1083"/>
                  <a:gd name="T102" fmla="*/ 128202 w 626"/>
                  <a:gd name="T103" fmla="*/ 61175 h 1083"/>
                  <a:gd name="T104" fmla="*/ 136961 w 626"/>
                  <a:gd name="T105" fmla="*/ 70709 h 1083"/>
                  <a:gd name="T106" fmla="*/ 142535 w 626"/>
                  <a:gd name="T107" fmla="*/ 42902 h 1083"/>
                  <a:gd name="T108" fmla="*/ 163239 w 626"/>
                  <a:gd name="T109" fmla="*/ 48463 h 1083"/>
                  <a:gd name="T110" fmla="*/ 162442 w 626"/>
                  <a:gd name="T111" fmla="*/ 25423 h 1083"/>
                  <a:gd name="T112" fmla="*/ 374254 w 626"/>
                  <a:gd name="T113" fmla="*/ 7150 h 1083"/>
                  <a:gd name="T114" fmla="*/ 478568 w 626"/>
                  <a:gd name="T115" fmla="*/ 16684 h 1083"/>
                  <a:gd name="T116" fmla="*/ 472198 w 626"/>
                  <a:gd name="T117" fmla="*/ 259001 h 1083"/>
                  <a:gd name="T118" fmla="*/ 466624 w 626"/>
                  <a:gd name="T119" fmla="*/ 551371 h 10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6"/>
                  <a:gd name="T181" fmla="*/ 0 h 1083"/>
                  <a:gd name="T182" fmla="*/ 626 w 626"/>
                  <a:gd name="T183" fmla="*/ 1083 h 10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6" h="1083">
                    <a:moveTo>
                      <a:pt x="598" y="794"/>
                    </a:moveTo>
                    <a:lnTo>
                      <a:pt x="607" y="863"/>
                    </a:lnTo>
                    <a:lnTo>
                      <a:pt x="609" y="889"/>
                    </a:lnTo>
                    <a:lnTo>
                      <a:pt x="616" y="947"/>
                    </a:lnTo>
                    <a:lnTo>
                      <a:pt x="625" y="1022"/>
                    </a:lnTo>
                    <a:lnTo>
                      <a:pt x="626" y="1031"/>
                    </a:lnTo>
                    <a:lnTo>
                      <a:pt x="615" y="1038"/>
                    </a:lnTo>
                    <a:lnTo>
                      <a:pt x="592" y="1028"/>
                    </a:lnTo>
                    <a:lnTo>
                      <a:pt x="572" y="1038"/>
                    </a:lnTo>
                    <a:lnTo>
                      <a:pt x="535" y="1021"/>
                    </a:lnTo>
                    <a:lnTo>
                      <a:pt x="524" y="1026"/>
                    </a:lnTo>
                    <a:lnTo>
                      <a:pt x="533" y="1029"/>
                    </a:lnTo>
                    <a:lnTo>
                      <a:pt x="460" y="1052"/>
                    </a:lnTo>
                    <a:lnTo>
                      <a:pt x="459" y="1039"/>
                    </a:lnTo>
                    <a:lnTo>
                      <a:pt x="448" y="1038"/>
                    </a:lnTo>
                    <a:lnTo>
                      <a:pt x="444" y="1043"/>
                    </a:lnTo>
                    <a:lnTo>
                      <a:pt x="452" y="1052"/>
                    </a:lnTo>
                    <a:lnTo>
                      <a:pt x="434" y="1067"/>
                    </a:lnTo>
                    <a:lnTo>
                      <a:pt x="431" y="1080"/>
                    </a:lnTo>
                    <a:lnTo>
                      <a:pt x="405" y="1083"/>
                    </a:lnTo>
                    <a:lnTo>
                      <a:pt x="397" y="1073"/>
                    </a:lnTo>
                    <a:lnTo>
                      <a:pt x="398" y="1072"/>
                    </a:lnTo>
                    <a:lnTo>
                      <a:pt x="395" y="1069"/>
                    </a:lnTo>
                    <a:lnTo>
                      <a:pt x="394" y="1062"/>
                    </a:lnTo>
                    <a:lnTo>
                      <a:pt x="391" y="1061"/>
                    </a:lnTo>
                    <a:lnTo>
                      <a:pt x="391" y="1058"/>
                    </a:lnTo>
                    <a:lnTo>
                      <a:pt x="395" y="1055"/>
                    </a:lnTo>
                    <a:lnTo>
                      <a:pt x="394" y="1051"/>
                    </a:lnTo>
                    <a:lnTo>
                      <a:pt x="391" y="1049"/>
                    </a:lnTo>
                    <a:lnTo>
                      <a:pt x="389" y="1049"/>
                    </a:lnTo>
                    <a:lnTo>
                      <a:pt x="387" y="1043"/>
                    </a:lnTo>
                    <a:lnTo>
                      <a:pt x="383" y="1039"/>
                    </a:lnTo>
                    <a:lnTo>
                      <a:pt x="382" y="1029"/>
                    </a:lnTo>
                    <a:lnTo>
                      <a:pt x="380" y="1026"/>
                    </a:lnTo>
                    <a:lnTo>
                      <a:pt x="379" y="1024"/>
                    </a:lnTo>
                    <a:lnTo>
                      <a:pt x="378" y="1022"/>
                    </a:lnTo>
                    <a:lnTo>
                      <a:pt x="374" y="1021"/>
                    </a:lnTo>
                    <a:lnTo>
                      <a:pt x="373" y="1019"/>
                    </a:lnTo>
                    <a:lnTo>
                      <a:pt x="371" y="1017"/>
                    </a:lnTo>
                    <a:lnTo>
                      <a:pt x="366" y="1014"/>
                    </a:lnTo>
                    <a:lnTo>
                      <a:pt x="363" y="1007"/>
                    </a:lnTo>
                    <a:lnTo>
                      <a:pt x="359" y="1006"/>
                    </a:lnTo>
                    <a:lnTo>
                      <a:pt x="352" y="991"/>
                    </a:lnTo>
                    <a:lnTo>
                      <a:pt x="354" y="985"/>
                    </a:lnTo>
                    <a:lnTo>
                      <a:pt x="352" y="985"/>
                    </a:lnTo>
                    <a:lnTo>
                      <a:pt x="350" y="981"/>
                    </a:lnTo>
                    <a:lnTo>
                      <a:pt x="346" y="982"/>
                    </a:lnTo>
                    <a:lnTo>
                      <a:pt x="349" y="981"/>
                    </a:lnTo>
                    <a:lnTo>
                      <a:pt x="348" y="979"/>
                    </a:lnTo>
                    <a:lnTo>
                      <a:pt x="346" y="975"/>
                    </a:lnTo>
                    <a:lnTo>
                      <a:pt x="349" y="974"/>
                    </a:lnTo>
                    <a:lnTo>
                      <a:pt x="346" y="972"/>
                    </a:lnTo>
                    <a:lnTo>
                      <a:pt x="348" y="968"/>
                    </a:lnTo>
                    <a:lnTo>
                      <a:pt x="350" y="967"/>
                    </a:lnTo>
                    <a:lnTo>
                      <a:pt x="350" y="966"/>
                    </a:lnTo>
                    <a:lnTo>
                      <a:pt x="351" y="963"/>
                    </a:lnTo>
                    <a:lnTo>
                      <a:pt x="349" y="955"/>
                    </a:lnTo>
                    <a:lnTo>
                      <a:pt x="351" y="949"/>
                    </a:lnTo>
                    <a:lnTo>
                      <a:pt x="353" y="949"/>
                    </a:lnTo>
                    <a:lnTo>
                      <a:pt x="353" y="946"/>
                    </a:lnTo>
                    <a:lnTo>
                      <a:pt x="358" y="945"/>
                    </a:lnTo>
                    <a:lnTo>
                      <a:pt x="356" y="938"/>
                    </a:lnTo>
                    <a:lnTo>
                      <a:pt x="359" y="938"/>
                    </a:lnTo>
                    <a:lnTo>
                      <a:pt x="359" y="930"/>
                    </a:lnTo>
                    <a:lnTo>
                      <a:pt x="361" y="929"/>
                    </a:lnTo>
                    <a:lnTo>
                      <a:pt x="363" y="928"/>
                    </a:lnTo>
                    <a:lnTo>
                      <a:pt x="359" y="925"/>
                    </a:lnTo>
                    <a:lnTo>
                      <a:pt x="363" y="924"/>
                    </a:lnTo>
                    <a:lnTo>
                      <a:pt x="361" y="918"/>
                    </a:lnTo>
                    <a:lnTo>
                      <a:pt x="363" y="915"/>
                    </a:lnTo>
                    <a:lnTo>
                      <a:pt x="366" y="913"/>
                    </a:lnTo>
                    <a:lnTo>
                      <a:pt x="365" y="910"/>
                    </a:lnTo>
                    <a:lnTo>
                      <a:pt x="365" y="907"/>
                    </a:lnTo>
                    <a:lnTo>
                      <a:pt x="363" y="906"/>
                    </a:lnTo>
                    <a:lnTo>
                      <a:pt x="344" y="907"/>
                    </a:lnTo>
                    <a:lnTo>
                      <a:pt x="263" y="911"/>
                    </a:lnTo>
                    <a:lnTo>
                      <a:pt x="247" y="914"/>
                    </a:lnTo>
                    <a:lnTo>
                      <a:pt x="210" y="916"/>
                    </a:lnTo>
                    <a:lnTo>
                      <a:pt x="207" y="916"/>
                    </a:lnTo>
                    <a:lnTo>
                      <a:pt x="156" y="919"/>
                    </a:lnTo>
                    <a:lnTo>
                      <a:pt x="112" y="922"/>
                    </a:lnTo>
                    <a:lnTo>
                      <a:pt x="89" y="923"/>
                    </a:lnTo>
                    <a:lnTo>
                      <a:pt x="4" y="928"/>
                    </a:lnTo>
                    <a:lnTo>
                      <a:pt x="4" y="924"/>
                    </a:lnTo>
                    <a:lnTo>
                      <a:pt x="15" y="919"/>
                    </a:lnTo>
                    <a:lnTo>
                      <a:pt x="18" y="914"/>
                    </a:lnTo>
                    <a:lnTo>
                      <a:pt x="16" y="909"/>
                    </a:lnTo>
                    <a:lnTo>
                      <a:pt x="5" y="899"/>
                    </a:lnTo>
                    <a:lnTo>
                      <a:pt x="10" y="887"/>
                    </a:lnTo>
                    <a:lnTo>
                      <a:pt x="8" y="880"/>
                    </a:lnTo>
                    <a:lnTo>
                      <a:pt x="1" y="874"/>
                    </a:lnTo>
                    <a:lnTo>
                      <a:pt x="0" y="868"/>
                    </a:lnTo>
                    <a:lnTo>
                      <a:pt x="1" y="866"/>
                    </a:lnTo>
                    <a:lnTo>
                      <a:pt x="16" y="866"/>
                    </a:lnTo>
                    <a:lnTo>
                      <a:pt x="23" y="864"/>
                    </a:lnTo>
                    <a:lnTo>
                      <a:pt x="25" y="860"/>
                    </a:lnTo>
                    <a:lnTo>
                      <a:pt x="25" y="855"/>
                    </a:lnTo>
                    <a:lnTo>
                      <a:pt x="17" y="850"/>
                    </a:lnTo>
                    <a:lnTo>
                      <a:pt x="17" y="845"/>
                    </a:lnTo>
                    <a:lnTo>
                      <a:pt x="18" y="842"/>
                    </a:lnTo>
                    <a:lnTo>
                      <a:pt x="13" y="841"/>
                    </a:lnTo>
                    <a:lnTo>
                      <a:pt x="12" y="833"/>
                    </a:lnTo>
                    <a:lnTo>
                      <a:pt x="15" y="831"/>
                    </a:lnTo>
                    <a:lnTo>
                      <a:pt x="18" y="831"/>
                    </a:lnTo>
                    <a:lnTo>
                      <a:pt x="18" y="836"/>
                    </a:lnTo>
                    <a:lnTo>
                      <a:pt x="20" y="840"/>
                    </a:lnTo>
                    <a:lnTo>
                      <a:pt x="26" y="843"/>
                    </a:lnTo>
                    <a:lnTo>
                      <a:pt x="28" y="842"/>
                    </a:lnTo>
                    <a:lnTo>
                      <a:pt x="31" y="836"/>
                    </a:lnTo>
                    <a:lnTo>
                      <a:pt x="29" y="833"/>
                    </a:lnTo>
                    <a:lnTo>
                      <a:pt x="23" y="826"/>
                    </a:lnTo>
                    <a:lnTo>
                      <a:pt x="23" y="810"/>
                    </a:lnTo>
                    <a:lnTo>
                      <a:pt x="23" y="808"/>
                    </a:lnTo>
                    <a:lnTo>
                      <a:pt x="29" y="805"/>
                    </a:lnTo>
                    <a:lnTo>
                      <a:pt x="38" y="801"/>
                    </a:lnTo>
                    <a:lnTo>
                      <a:pt x="41" y="796"/>
                    </a:lnTo>
                    <a:lnTo>
                      <a:pt x="39" y="793"/>
                    </a:lnTo>
                    <a:lnTo>
                      <a:pt x="23" y="793"/>
                    </a:lnTo>
                    <a:lnTo>
                      <a:pt x="20" y="789"/>
                    </a:lnTo>
                    <a:lnTo>
                      <a:pt x="20" y="783"/>
                    </a:lnTo>
                    <a:lnTo>
                      <a:pt x="23" y="782"/>
                    </a:lnTo>
                    <a:lnTo>
                      <a:pt x="31" y="787"/>
                    </a:lnTo>
                    <a:lnTo>
                      <a:pt x="40" y="787"/>
                    </a:lnTo>
                    <a:lnTo>
                      <a:pt x="43" y="780"/>
                    </a:lnTo>
                    <a:lnTo>
                      <a:pt x="42" y="766"/>
                    </a:lnTo>
                    <a:lnTo>
                      <a:pt x="47" y="758"/>
                    </a:lnTo>
                    <a:lnTo>
                      <a:pt x="46" y="758"/>
                    </a:lnTo>
                    <a:lnTo>
                      <a:pt x="51" y="757"/>
                    </a:lnTo>
                    <a:lnTo>
                      <a:pt x="62" y="758"/>
                    </a:lnTo>
                    <a:lnTo>
                      <a:pt x="65" y="756"/>
                    </a:lnTo>
                    <a:lnTo>
                      <a:pt x="65" y="752"/>
                    </a:lnTo>
                    <a:lnTo>
                      <a:pt x="51" y="756"/>
                    </a:lnTo>
                    <a:lnTo>
                      <a:pt x="46" y="755"/>
                    </a:lnTo>
                    <a:lnTo>
                      <a:pt x="49" y="749"/>
                    </a:lnTo>
                    <a:lnTo>
                      <a:pt x="51" y="738"/>
                    </a:lnTo>
                    <a:lnTo>
                      <a:pt x="57" y="734"/>
                    </a:lnTo>
                    <a:lnTo>
                      <a:pt x="58" y="734"/>
                    </a:lnTo>
                    <a:lnTo>
                      <a:pt x="62" y="741"/>
                    </a:lnTo>
                    <a:lnTo>
                      <a:pt x="68" y="743"/>
                    </a:lnTo>
                    <a:lnTo>
                      <a:pt x="69" y="738"/>
                    </a:lnTo>
                    <a:lnTo>
                      <a:pt x="64" y="733"/>
                    </a:lnTo>
                    <a:lnTo>
                      <a:pt x="68" y="729"/>
                    </a:lnTo>
                    <a:lnTo>
                      <a:pt x="76" y="721"/>
                    </a:lnTo>
                    <a:lnTo>
                      <a:pt x="81" y="704"/>
                    </a:lnTo>
                    <a:lnTo>
                      <a:pt x="92" y="703"/>
                    </a:lnTo>
                    <a:lnTo>
                      <a:pt x="99" y="696"/>
                    </a:lnTo>
                    <a:lnTo>
                      <a:pt x="97" y="694"/>
                    </a:lnTo>
                    <a:lnTo>
                      <a:pt x="95" y="691"/>
                    </a:lnTo>
                    <a:lnTo>
                      <a:pt x="85" y="687"/>
                    </a:lnTo>
                    <a:lnTo>
                      <a:pt x="84" y="683"/>
                    </a:lnTo>
                    <a:lnTo>
                      <a:pt x="87" y="682"/>
                    </a:lnTo>
                    <a:lnTo>
                      <a:pt x="94" y="689"/>
                    </a:lnTo>
                    <a:lnTo>
                      <a:pt x="99" y="688"/>
                    </a:lnTo>
                    <a:lnTo>
                      <a:pt x="97" y="680"/>
                    </a:lnTo>
                    <a:lnTo>
                      <a:pt x="103" y="676"/>
                    </a:lnTo>
                    <a:lnTo>
                      <a:pt x="108" y="670"/>
                    </a:lnTo>
                    <a:lnTo>
                      <a:pt x="109" y="662"/>
                    </a:lnTo>
                    <a:lnTo>
                      <a:pt x="106" y="662"/>
                    </a:lnTo>
                    <a:lnTo>
                      <a:pt x="100" y="660"/>
                    </a:lnTo>
                    <a:lnTo>
                      <a:pt x="102" y="666"/>
                    </a:lnTo>
                    <a:lnTo>
                      <a:pt x="100" y="670"/>
                    </a:lnTo>
                    <a:lnTo>
                      <a:pt x="95" y="668"/>
                    </a:lnTo>
                    <a:lnTo>
                      <a:pt x="89" y="672"/>
                    </a:lnTo>
                    <a:lnTo>
                      <a:pt x="81" y="669"/>
                    </a:lnTo>
                    <a:lnTo>
                      <a:pt x="79" y="664"/>
                    </a:lnTo>
                    <a:lnTo>
                      <a:pt x="80" y="657"/>
                    </a:lnTo>
                    <a:lnTo>
                      <a:pt x="87" y="651"/>
                    </a:lnTo>
                    <a:lnTo>
                      <a:pt x="91" y="653"/>
                    </a:lnTo>
                    <a:lnTo>
                      <a:pt x="93" y="650"/>
                    </a:lnTo>
                    <a:lnTo>
                      <a:pt x="97" y="650"/>
                    </a:lnTo>
                    <a:lnTo>
                      <a:pt x="101" y="645"/>
                    </a:lnTo>
                    <a:lnTo>
                      <a:pt x="114" y="651"/>
                    </a:lnTo>
                    <a:lnTo>
                      <a:pt x="114" y="640"/>
                    </a:lnTo>
                    <a:lnTo>
                      <a:pt x="111" y="636"/>
                    </a:lnTo>
                    <a:lnTo>
                      <a:pt x="112" y="634"/>
                    </a:lnTo>
                    <a:lnTo>
                      <a:pt x="114" y="632"/>
                    </a:lnTo>
                    <a:lnTo>
                      <a:pt x="122" y="634"/>
                    </a:lnTo>
                    <a:lnTo>
                      <a:pt x="124" y="631"/>
                    </a:lnTo>
                    <a:lnTo>
                      <a:pt x="131" y="615"/>
                    </a:lnTo>
                    <a:lnTo>
                      <a:pt x="129" y="614"/>
                    </a:lnTo>
                    <a:lnTo>
                      <a:pt x="124" y="623"/>
                    </a:lnTo>
                    <a:lnTo>
                      <a:pt x="110" y="621"/>
                    </a:lnTo>
                    <a:lnTo>
                      <a:pt x="108" y="619"/>
                    </a:lnTo>
                    <a:lnTo>
                      <a:pt x="106" y="613"/>
                    </a:lnTo>
                    <a:lnTo>
                      <a:pt x="112" y="607"/>
                    </a:lnTo>
                    <a:lnTo>
                      <a:pt x="114" y="602"/>
                    </a:lnTo>
                    <a:lnTo>
                      <a:pt x="109" y="600"/>
                    </a:lnTo>
                    <a:lnTo>
                      <a:pt x="102" y="602"/>
                    </a:lnTo>
                    <a:lnTo>
                      <a:pt x="95" y="601"/>
                    </a:lnTo>
                    <a:lnTo>
                      <a:pt x="84" y="591"/>
                    </a:lnTo>
                    <a:lnTo>
                      <a:pt x="84" y="585"/>
                    </a:lnTo>
                    <a:lnTo>
                      <a:pt x="89" y="579"/>
                    </a:lnTo>
                    <a:lnTo>
                      <a:pt x="99" y="591"/>
                    </a:lnTo>
                    <a:lnTo>
                      <a:pt x="102" y="592"/>
                    </a:lnTo>
                    <a:lnTo>
                      <a:pt x="108" y="591"/>
                    </a:lnTo>
                    <a:lnTo>
                      <a:pt x="107" y="586"/>
                    </a:lnTo>
                    <a:lnTo>
                      <a:pt x="94" y="581"/>
                    </a:lnTo>
                    <a:lnTo>
                      <a:pt x="92" y="576"/>
                    </a:lnTo>
                    <a:lnTo>
                      <a:pt x="94" y="572"/>
                    </a:lnTo>
                    <a:lnTo>
                      <a:pt x="99" y="571"/>
                    </a:lnTo>
                    <a:lnTo>
                      <a:pt x="104" y="563"/>
                    </a:lnTo>
                    <a:lnTo>
                      <a:pt x="106" y="561"/>
                    </a:lnTo>
                    <a:lnTo>
                      <a:pt x="103" y="557"/>
                    </a:lnTo>
                    <a:lnTo>
                      <a:pt x="100" y="559"/>
                    </a:lnTo>
                    <a:lnTo>
                      <a:pt x="96" y="564"/>
                    </a:lnTo>
                    <a:lnTo>
                      <a:pt x="93" y="567"/>
                    </a:lnTo>
                    <a:lnTo>
                      <a:pt x="85" y="569"/>
                    </a:lnTo>
                    <a:lnTo>
                      <a:pt x="77" y="559"/>
                    </a:lnTo>
                    <a:lnTo>
                      <a:pt x="78" y="554"/>
                    </a:lnTo>
                    <a:lnTo>
                      <a:pt x="93" y="540"/>
                    </a:lnTo>
                    <a:lnTo>
                      <a:pt x="85" y="536"/>
                    </a:lnTo>
                    <a:lnTo>
                      <a:pt x="78" y="536"/>
                    </a:lnTo>
                    <a:lnTo>
                      <a:pt x="74" y="532"/>
                    </a:lnTo>
                    <a:lnTo>
                      <a:pt x="76" y="515"/>
                    </a:lnTo>
                    <a:lnTo>
                      <a:pt x="87" y="507"/>
                    </a:lnTo>
                    <a:lnTo>
                      <a:pt x="87" y="489"/>
                    </a:lnTo>
                    <a:lnTo>
                      <a:pt x="84" y="483"/>
                    </a:lnTo>
                    <a:lnTo>
                      <a:pt x="80" y="483"/>
                    </a:lnTo>
                    <a:lnTo>
                      <a:pt x="76" y="485"/>
                    </a:lnTo>
                    <a:lnTo>
                      <a:pt x="77" y="494"/>
                    </a:lnTo>
                    <a:lnTo>
                      <a:pt x="76" y="498"/>
                    </a:lnTo>
                    <a:lnTo>
                      <a:pt x="70" y="501"/>
                    </a:lnTo>
                    <a:lnTo>
                      <a:pt x="64" y="500"/>
                    </a:lnTo>
                    <a:lnTo>
                      <a:pt x="62" y="495"/>
                    </a:lnTo>
                    <a:lnTo>
                      <a:pt x="70" y="480"/>
                    </a:lnTo>
                    <a:lnTo>
                      <a:pt x="70" y="477"/>
                    </a:lnTo>
                    <a:lnTo>
                      <a:pt x="70" y="476"/>
                    </a:lnTo>
                    <a:lnTo>
                      <a:pt x="71" y="471"/>
                    </a:lnTo>
                    <a:lnTo>
                      <a:pt x="77" y="469"/>
                    </a:lnTo>
                    <a:lnTo>
                      <a:pt x="78" y="465"/>
                    </a:lnTo>
                    <a:lnTo>
                      <a:pt x="72" y="460"/>
                    </a:lnTo>
                    <a:lnTo>
                      <a:pt x="64" y="455"/>
                    </a:lnTo>
                    <a:lnTo>
                      <a:pt x="63" y="449"/>
                    </a:lnTo>
                    <a:lnTo>
                      <a:pt x="65" y="447"/>
                    </a:lnTo>
                    <a:lnTo>
                      <a:pt x="77" y="450"/>
                    </a:lnTo>
                    <a:lnTo>
                      <a:pt x="81" y="447"/>
                    </a:lnTo>
                    <a:lnTo>
                      <a:pt x="83" y="443"/>
                    </a:lnTo>
                    <a:lnTo>
                      <a:pt x="80" y="430"/>
                    </a:lnTo>
                    <a:lnTo>
                      <a:pt x="87" y="425"/>
                    </a:lnTo>
                    <a:lnTo>
                      <a:pt x="89" y="417"/>
                    </a:lnTo>
                    <a:lnTo>
                      <a:pt x="87" y="413"/>
                    </a:lnTo>
                    <a:lnTo>
                      <a:pt x="83" y="415"/>
                    </a:lnTo>
                    <a:lnTo>
                      <a:pt x="78" y="424"/>
                    </a:lnTo>
                    <a:lnTo>
                      <a:pt x="74" y="420"/>
                    </a:lnTo>
                    <a:lnTo>
                      <a:pt x="70" y="409"/>
                    </a:lnTo>
                    <a:lnTo>
                      <a:pt x="72" y="400"/>
                    </a:lnTo>
                    <a:lnTo>
                      <a:pt x="76" y="393"/>
                    </a:lnTo>
                    <a:lnTo>
                      <a:pt x="81" y="388"/>
                    </a:lnTo>
                    <a:lnTo>
                      <a:pt x="84" y="383"/>
                    </a:lnTo>
                    <a:lnTo>
                      <a:pt x="84" y="377"/>
                    </a:lnTo>
                    <a:lnTo>
                      <a:pt x="81" y="375"/>
                    </a:lnTo>
                    <a:lnTo>
                      <a:pt x="79" y="377"/>
                    </a:lnTo>
                    <a:lnTo>
                      <a:pt x="77" y="387"/>
                    </a:lnTo>
                    <a:lnTo>
                      <a:pt x="70" y="394"/>
                    </a:lnTo>
                    <a:lnTo>
                      <a:pt x="62" y="394"/>
                    </a:lnTo>
                    <a:lnTo>
                      <a:pt x="58" y="388"/>
                    </a:lnTo>
                    <a:lnTo>
                      <a:pt x="58" y="387"/>
                    </a:lnTo>
                    <a:lnTo>
                      <a:pt x="71" y="381"/>
                    </a:lnTo>
                    <a:lnTo>
                      <a:pt x="73" y="379"/>
                    </a:lnTo>
                    <a:lnTo>
                      <a:pt x="73" y="375"/>
                    </a:lnTo>
                    <a:lnTo>
                      <a:pt x="71" y="371"/>
                    </a:lnTo>
                    <a:lnTo>
                      <a:pt x="64" y="366"/>
                    </a:lnTo>
                    <a:lnTo>
                      <a:pt x="63" y="368"/>
                    </a:lnTo>
                    <a:lnTo>
                      <a:pt x="63" y="377"/>
                    </a:lnTo>
                    <a:lnTo>
                      <a:pt x="62" y="381"/>
                    </a:lnTo>
                    <a:lnTo>
                      <a:pt x="53" y="382"/>
                    </a:lnTo>
                    <a:lnTo>
                      <a:pt x="54" y="379"/>
                    </a:lnTo>
                    <a:lnTo>
                      <a:pt x="56" y="375"/>
                    </a:lnTo>
                    <a:lnTo>
                      <a:pt x="61" y="366"/>
                    </a:lnTo>
                    <a:lnTo>
                      <a:pt x="61" y="364"/>
                    </a:lnTo>
                    <a:lnTo>
                      <a:pt x="56" y="362"/>
                    </a:lnTo>
                    <a:lnTo>
                      <a:pt x="55" y="360"/>
                    </a:lnTo>
                    <a:lnTo>
                      <a:pt x="51" y="357"/>
                    </a:lnTo>
                    <a:lnTo>
                      <a:pt x="51" y="350"/>
                    </a:lnTo>
                    <a:lnTo>
                      <a:pt x="59" y="352"/>
                    </a:lnTo>
                    <a:lnTo>
                      <a:pt x="63" y="352"/>
                    </a:lnTo>
                    <a:lnTo>
                      <a:pt x="65" y="343"/>
                    </a:lnTo>
                    <a:lnTo>
                      <a:pt x="64" y="338"/>
                    </a:lnTo>
                    <a:lnTo>
                      <a:pt x="55" y="332"/>
                    </a:lnTo>
                    <a:lnTo>
                      <a:pt x="53" y="327"/>
                    </a:lnTo>
                    <a:lnTo>
                      <a:pt x="54" y="323"/>
                    </a:lnTo>
                    <a:lnTo>
                      <a:pt x="62" y="321"/>
                    </a:lnTo>
                    <a:lnTo>
                      <a:pt x="70" y="329"/>
                    </a:lnTo>
                    <a:lnTo>
                      <a:pt x="77" y="333"/>
                    </a:lnTo>
                    <a:lnTo>
                      <a:pt x="85" y="327"/>
                    </a:lnTo>
                    <a:lnTo>
                      <a:pt x="85" y="322"/>
                    </a:lnTo>
                    <a:lnTo>
                      <a:pt x="81" y="320"/>
                    </a:lnTo>
                    <a:lnTo>
                      <a:pt x="73" y="322"/>
                    </a:lnTo>
                    <a:lnTo>
                      <a:pt x="69" y="321"/>
                    </a:lnTo>
                    <a:lnTo>
                      <a:pt x="66" y="319"/>
                    </a:lnTo>
                    <a:lnTo>
                      <a:pt x="65" y="309"/>
                    </a:lnTo>
                    <a:lnTo>
                      <a:pt x="66" y="306"/>
                    </a:lnTo>
                    <a:lnTo>
                      <a:pt x="72" y="307"/>
                    </a:lnTo>
                    <a:lnTo>
                      <a:pt x="79" y="305"/>
                    </a:lnTo>
                    <a:lnTo>
                      <a:pt x="84" y="309"/>
                    </a:lnTo>
                    <a:lnTo>
                      <a:pt x="88" y="310"/>
                    </a:lnTo>
                    <a:lnTo>
                      <a:pt x="92" y="307"/>
                    </a:lnTo>
                    <a:lnTo>
                      <a:pt x="94" y="304"/>
                    </a:lnTo>
                    <a:lnTo>
                      <a:pt x="93" y="302"/>
                    </a:lnTo>
                    <a:lnTo>
                      <a:pt x="85" y="298"/>
                    </a:lnTo>
                    <a:lnTo>
                      <a:pt x="80" y="292"/>
                    </a:lnTo>
                    <a:lnTo>
                      <a:pt x="79" y="287"/>
                    </a:lnTo>
                    <a:lnTo>
                      <a:pt x="86" y="270"/>
                    </a:lnTo>
                    <a:lnTo>
                      <a:pt x="74" y="262"/>
                    </a:lnTo>
                    <a:lnTo>
                      <a:pt x="72" y="259"/>
                    </a:lnTo>
                    <a:lnTo>
                      <a:pt x="76" y="255"/>
                    </a:lnTo>
                    <a:lnTo>
                      <a:pt x="83" y="260"/>
                    </a:lnTo>
                    <a:lnTo>
                      <a:pt x="87" y="259"/>
                    </a:lnTo>
                    <a:lnTo>
                      <a:pt x="88" y="264"/>
                    </a:lnTo>
                    <a:lnTo>
                      <a:pt x="92" y="265"/>
                    </a:lnTo>
                    <a:lnTo>
                      <a:pt x="95" y="264"/>
                    </a:lnTo>
                    <a:lnTo>
                      <a:pt x="96" y="261"/>
                    </a:lnTo>
                    <a:lnTo>
                      <a:pt x="93" y="258"/>
                    </a:lnTo>
                    <a:lnTo>
                      <a:pt x="93" y="254"/>
                    </a:lnTo>
                    <a:lnTo>
                      <a:pt x="97" y="250"/>
                    </a:lnTo>
                    <a:lnTo>
                      <a:pt x="109" y="246"/>
                    </a:lnTo>
                    <a:lnTo>
                      <a:pt x="111" y="232"/>
                    </a:lnTo>
                    <a:lnTo>
                      <a:pt x="104" y="232"/>
                    </a:lnTo>
                    <a:lnTo>
                      <a:pt x="97" y="228"/>
                    </a:lnTo>
                    <a:lnTo>
                      <a:pt x="95" y="222"/>
                    </a:lnTo>
                    <a:lnTo>
                      <a:pt x="100" y="215"/>
                    </a:lnTo>
                    <a:lnTo>
                      <a:pt x="115" y="222"/>
                    </a:lnTo>
                    <a:lnTo>
                      <a:pt x="118" y="222"/>
                    </a:lnTo>
                    <a:lnTo>
                      <a:pt x="122" y="217"/>
                    </a:lnTo>
                    <a:lnTo>
                      <a:pt x="118" y="213"/>
                    </a:lnTo>
                    <a:lnTo>
                      <a:pt x="100" y="211"/>
                    </a:lnTo>
                    <a:lnTo>
                      <a:pt x="97" y="204"/>
                    </a:lnTo>
                    <a:lnTo>
                      <a:pt x="99" y="200"/>
                    </a:lnTo>
                    <a:lnTo>
                      <a:pt x="111" y="207"/>
                    </a:lnTo>
                    <a:lnTo>
                      <a:pt x="116" y="204"/>
                    </a:lnTo>
                    <a:lnTo>
                      <a:pt x="117" y="193"/>
                    </a:lnTo>
                    <a:lnTo>
                      <a:pt x="121" y="189"/>
                    </a:lnTo>
                    <a:lnTo>
                      <a:pt x="123" y="187"/>
                    </a:lnTo>
                    <a:lnTo>
                      <a:pt x="129" y="192"/>
                    </a:lnTo>
                    <a:lnTo>
                      <a:pt x="131" y="184"/>
                    </a:lnTo>
                    <a:lnTo>
                      <a:pt x="127" y="174"/>
                    </a:lnTo>
                    <a:lnTo>
                      <a:pt x="129" y="171"/>
                    </a:lnTo>
                    <a:lnTo>
                      <a:pt x="141" y="169"/>
                    </a:lnTo>
                    <a:lnTo>
                      <a:pt x="142" y="172"/>
                    </a:lnTo>
                    <a:lnTo>
                      <a:pt x="141" y="183"/>
                    </a:lnTo>
                    <a:lnTo>
                      <a:pt x="142" y="183"/>
                    </a:lnTo>
                    <a:lnTo>
                      <a:pt x="147" y="179"/>
                    </a:lnTo>
                    <a:lnTo>
                      <a:pt x="146" y="172"/>
                    </a:lnTo>
                    <a:lnTo>
                      <a:pt x="155" y="163"/>
                    </a:lnTo>
                    <a:lnTo>
                      <a:pt x="160" y="156"/>
                    </a:lnTo>
                    <a:lnTo>
                      <a:pt x="160" y="152"/>
                    </a:lnTo>
                    <a:lnTo>
                      <a:pt x="157" y="143"/>
                    </a:lnTo>
                    <a:lnTo>
                      <a:pt x="159" y="137"/>
                    </a:lnTo>
                    <a:lnTo>
                      <a:pt x="161" y="134"/>
                    </a:lnTo>
                    <a:lnTo>
                      <a:pt x="165" y="131"/>
                    </a:lnTo>
                    <a:lnTo>
                      <a:pt x="167" y="129"/>
                    </a:lnTo>
                    <a:lnTo>
                      <a:pt x="157" y="118"/>
                    </a:lnTo>
                    <a:lnTo>
                      <a:pt x="155" y="113"/>
                    </a:lnTo>
                    <a:lnTo>
                      <a:pt x="157" y="109"/>
                    </a:lnTo>
                    <a:lnTo>
                      <a:pt x="160" y="96"/>
                    </a:lnTo>
                    <a:lnTo>
                      <a:pt x="163" y="100"/>
                    </a:lnTo>
                    <a:lnTo>
                      <a:pt x="162" y="107"/>
                    </a:lnTo>
                    <a:lnTo>
                      <a:pt x="164" y="110"/>
                    </a:lnTo>
                    <a:lnTo>
                      <a:pt x="170" y="110"/>
                    </a:lnTo>
                    <a:lnTo>
                      <a:pt x="177" y="102"/>
                    </a:lnTo>
                    <a:lnTo>
                      <a:pt x="176" y="95"/>
                    </a:lnTo>
                    <a:lnTo>
                      <a:pt x="168" y="95"/>
                    </a:lnTo>
                    <a:lnTo>
                      <a:pt x="164" y="93"/>
                    </a:lnTo>
                    <a:lnTo>
                      <a:pt x="161" y="77"/>
                    </a:lnTo>
                    <a:lnTo>
                      <a:pt x="164" y="72"/>
                    </a:lnTo>
                    <a:lnTo>
                      <a:pt x="167" y="73"/>
                    </a:lnTo>
                    <a:lnTo>
                      <a:pt x="169" y="76"/>
                    </a:lnTo>
                    <a:lnTo>
                      <a:pt x="170" y="81"/>
                    </a:lnTo>
                    <a:lnTo>
                      <a:pt x="167" y="86"/>
                    </a:lnTo>
                    <a:lnTo>
                      <a:pt x="169" y="89"/>
                    </a:lnTo>
                    <a:lnTo>
                      <a:pt x="172" y="89"/>
                    </a:lnTo>
                    <a:lnTo>
                      <a:pt x="179" y="86"/>
                    </a:lnTo>
                    <a:lnTo>
                      <a:pt x="179" y="83"/>
                    </a:lnTo>
                    <a:lnTo>
                      <a:pt x="176" y="73"/>
                    </a:lnTo>
                    <a:lnTo>
                      <a:pt x="178" y="68"/>
                    </a:lnTo>
                    <a:lnTo>
                      <a:pt x="174" y="61"/>
                    </a:lnTo>
                    <a:lnTo>
                      <a:pt x="174" y="56"/>
                    </a:lnTo>
                    <a:lnTo>
                      <a:pt x="179" y="54"/>
                    </a:lnTo>
                    <a:lnTo>
                      <a:pt x="182" y="57"/>
                    </a:lnTo>
                    <a:lnTo>
                      <a:pt x="180" y="65"/>
                    </a:lnTo>
                    <a:lnTo>
                      <a:pt x="183" y="66"/>
                    </a:lnTo>
                    <a:lnTo>
                      <a:pt x="186" y="64"/>
                    </a:lnTo>
                    <a:lnTo>
                      <a:pt x="197" y="58"/>
                    </a:lnTo>
                    <a:lnTo>
                      <a:pt x="200" y="61"/>
                    </a:lnTo>
                    <a:lnTo>
                      <a:pt x="205" y="61"/>
                    </a:lnTo>
                    <a:lnTo>
                      <a:pt x="205" y="57"/>
                    </a:lnTo>
                    <a:lnTo>
                      <a:pt x="205" y="54"/>
                    </a:lnTo>
                    <a:lnTo>
                      <a:pt x="210" y="50"/>
                    </a:lnTo>
                    <a:lnTo>
                      <a:pt x="214" y="45"/>
                    </a:lnTo>
                    <a:lnTo>
                      <a:pt x="214" y="40"/>
                    </a:lnTo>
                    <a:lnTo>
                      <a:pt x="213" y="38"/>
                    </a:lnTo>
                    <a:lnTo>
                      <a:pt x="204" y="32"/>
                    </a:lnTo>
                    <a:lnTo>
                      <a:pt x="201" y="27"/>
                    </a:lnTo>
                    <a:lnTo>
                      <a:pt x="307" y="20"/>
                    </a:lnTo>
                    <a:lnTo>
                      <a:pt x="320" y="19"/>
                    </a:lnTo>
                    <a:lnTo>
                      <a:pt x="375" y="16"/>
                    </a:lnTo>
                    <a:lnTo>
                      <a:pt x="401" y="15"/>
                    </a:lnTo>
                    <a:lnTo>
                      <a:pt x="435" y="12"/>
                    </a:lnTo>
                    <a:lnTo>
                      <a:pt x="470" y="9"/>
                    </a:lnTo>
                    <a:lnTo>
                      <a:pt x="474" y="8"/>
                    </a:lnTo>
                    <a:lnTo>
                      <a:pt x="547" y="2"/>
                    </a:lnTo>
                    <a:lnTo>
                      <a:pt x="553" y="2"/>
                    </a:lnTo>
                    <a:lnTo>
                      <a:pt x="580" y="0"/>
                    </a:lnTo>
                    <a:lnTo>
                      <a:pt x="592" y="15"/>
                    </a:lnTo>
                    <a:lnTo>
                      <a:pt x="598" y="21"/>
                    </a:lnTo>
                    <a:lnTo>
                      <a:pt x="601" y="21"/>
                    </a:lnTo>
                    <a:lnTo>
                      <a:pt x="599" y="93"/>
                    </a:lnTo>
                    <a:lnTo>
                      <a:pt x="599" y="118"/>
                    </a:lnTo>
                    <a:lnTo>
                      <a:pt x="598" y="149"/>
                    </a:lnTo>
                    <a:lnTo>
                      <a:pt x="596" y="202"/>
                    </a:lnTo>
                    <a:lnTo>
                      <a:pt x="596" y="209"/>
                    </a:lnTo>
                    <a:lnTo>
                      <a:pt x="594" y="280"/>
                    </a:lnTo>
                    <a:lnTo>
                      <a:pt x="593" y="326"/>
                    </a:lnTo>
                    <a:lnTo>
                      <a:pt x="592" y="381"/>
                    </a:lnTo>
                    <a:lnTo>
                      <a:pt x="591" y="449"/>
                    </a:lnTo>
                    <a:lnTo>
                      <a:pt x="591" y="463"/>
                    </a:lnTo>
                    <a:lnTo>
                      <a:pt x="588" y="539"/>
                    </a:lnTo>
                    <a:lnTo>
                      <a:pt x="587" y="600"/>
                    </a:lnTo>
                    <a:lnTo>
                      <a:pt x="586" y="619"/>
                    </a:lnTo>
                    <a:lnTo>
                      <a:pt x="586" y="694"/>
                    </a:lnTo>
                    <a:lnTo>
                      <a:pt x="591" y="735"/>
                    </a:lnTo>
                    <a:lnTo>
                      <a:pt x="598" y="794"/>
                    </a:lnTo>
                    <a:close/>
                  </a:path>
                </a:pathLst>
              </a:custGeom>
              <a:solidFill>
                <a:schemeClr val="bg1"/>
              </a:solidFill>
              <a:ln w="4826">
                <a:solidFill>
                  <a:srgbClr val="6E6E6E"/>
                </a:solidFill>
                <a:prstDash val="solid"/>
                <a:round/>
                <a:headEnd/>
                <a:tailEnd/>
              </a:ln>
            </p:spPr>
            <p:txBody>
              <a:bodyPr/>
              <a:lstStyle/>
              <a:p>
                <a:endParaRPr lang="en-US"/>
              </a:p>
            </p:txBody>
          </p:sp>
          <p:sp>
            <p:nvSpPr>
              <p:cNvPr id="50" name="Freeform 46">
                <a:extLst>
                  <a:ext uri="{FF2B5EF4-FFF2-40B4-BE49-F238E27FC236}">
                    <a16:creationId xmlns:a16="http://schemas.microsoft.com/office/drawing/2014/main" id="{067879FB-DFE9-45F4-B2FA-2235E199EEFA}"/>
                  </a:ext>
                </a:extLst>
              </p:cNvPr>
              <p:cNvSpPr>
                <a:spLocks noEditPoints="1"/>
              </p:cNvSpPr>
              <p:nvPr/>
            </p:nvSpPr>
            <p:spPr bwMode="auto">
              <a:xfrm>
                <a:off x="6124575" y="4684713"/>
                <a:ext cx="750888" cy="788987"/>
              </a:xfrm>
              <a:custGeom>
                <a:avLst/>
                <a:gdLst>
                  <a:gd name="T0" fmla="*/ 138906 w 946"/>
                  <a:gd name="T1" fmla="*/ 558238 h 995"/>
                  <a:gd name="T2" fmla="*/ 142875 w 946"/>
                  <a:gd name="T3" fmla="*/ 528899 h 995"/>
                  <a:gd name="T4" fmla="*/ 156369 w 946"/>
                  <a:gd name="T5" fmla="*/ 513833 h 995"/>
                  <a:gd name="T6" fmla="*/ 143669 w 946"/>
                  <a:gd name="T7" fmla="*/ 494009 h 995"/>
                  <a:gd name="T8" fmla="*/ 125413 w 946"/>
                  <a:gd name="T9" fmla="*/ 459119 h 995"/>
                  <a:gd name="T10" fmla="*/ 115888 w 946"/>
                  <a:gd name="T11" fmla="*/ 433745 h 995"/>
                  <a:gd name="T12" fmla="*/ 90488 w 946"/>
                  <a:gd name="T13" fmla="*/ 367930 h 995"/>
                  <a:gd name="T14" fmla="*/ 50006 w 946"/>
                  <a:gd name="T15" fmla="*/ 223612 h 995"/>
                  <a:gd name="T16" fmla="*/ 6350 w 946"/>
                  <a:gd name="T17" fmla="*/ 68194 h 995"/>
                  <a:gd name="T18" fmla="*/ 90488 w 946"/>
                  <a:gd name="T19" fmla="*/ 34890 h 995"/>
                  <a:gd name="T20" fmla="*/ 229394 w 946"/>
                  <a:gd name="T21" fmla="*/ 19031 h 995"/>
                  <a:gd name="T22" fmla="*/ 354806 w 946"/>
                  <a:gd name="T23" fmla="*/ 8722 h 995"/>
                  <a:gd name="T24" fmla="*/ 349250 w 946"/>
                  <a:gd name="T25" fmla="*/ 13480 h 995"/>
                  <a:gd name="T26" fmla="*/ 338138 w 946"/>
                  <a:gd name="T27" fmla="*/ 23789 h 995"/>
                  <a:gd name="T28" fmla="*/ 330994 w 946"/>
                  <a:gd name="T29" fmla="*/ 38855 h 995"/>
                  <a:gd name="T30" fmla="*/ 335756 w 946"/>
                  <a:gd name="T31" fmla="*/ 63436 h 995"/>
                  <a:gd name="T32" fmla="*/ 370681 w 946"/>
                  <a:gd name="T33" fmla="*/ 84846 h 995"/>
                  <a:gd name="T34" fmla="*/ 405607 w 946"/>
                  <a:gd name="T35" fmla="*/ 98326 h 995"/>
                  <a:gd name="T36" fmla="*/ 425450 w 946"/>
                  <a:gd name="T37" fmla="*/ 131630 h 995"/>
                  <a:gd name="T38" fmla="*/ 455613 w 946"/>
                  <a:gd name="T39" fmla="*/ 172071 h 995"/>
                  <a:gd name="T40" fmla="*/ 491332 w 946"/>
                  <a:gd name="T41" fmla="*/ 188723 h 995"/>
                  <a:gd name="T42" fmla="*/ 519113 w 946"/>
                  <a:gd name="T43" fmla="*/ 222819 h 995"/>
                  <a:gd name="T44" fmla="*/ 546100 w 946"/>
                  <a:gd name="T45" fmla="*/ 233128 h 995"/>
                  <a:gd name="T46" fmla="*/ 565150 w 946"/>
                  <a:gd name="T47" fmla="*/ 252952 h 995"/>
                  <a:gd name="T48" fmla="*/ 566738 w 946"/>
                  <a:gd name="T49" fmla="*/ 267225 h 995"/>
                  <a:gd name="T50" fmla="*/ 581025 w 946"/>
                  <a:gd name="T51" fmla="*/ 276740 h 995"/>
                  <a:gd name="T52" fmla="*/ 588963 w 946"/>
                  <a:gd name="T53" fmla="*/ 284670 h 995"/>
                  <a:gd name="T54" fmla="*/ 617538 w 946"/>
                  <a:gd name="T55" fmla="*/ 303701 h 995"/>
                  <a:gd name="T56" fmla="*/ 636588 w 946"/>
                  <a:gd name="T57" fmla="*/ 315595 h 995"/>
                  <a:gd name="T58" fmla="*/ 641350 w 946"/>
                  <a:gd name="T59" fmla="*/ 337797 h 995"/>
                  <a:gd name="T60" fmla="*/ 651669 w 946"/>
                  <a:gd name="T61" fmla="*/ 347313 h 995"/>
                  <a:gd name="T62" fmla="*/ 657225 w 946"/>
                  <a:gd name="T63" fmla="*/ 368723 h 995"/>
                  <a:gd name="T64" fmla="*/ 668338 w 946"/>
                  <a:gd name="T65" fmla="*/ 385375 h 995"/>
                  <a:gd name="T66" fmla="*/ 693738 w 946"/>
                  <a:gd name="T67" fmla="*/ 402819 h 995"/>
                  <a:gd name="T68" fmla="*/ 707232 w 946"/>
                  <a:gd name="T69" fmla="*/ 423436 h 995"/>
                  <a:gd name="T70" fmla="*/ 716757 w 946"/>
                  <a:gd name="T71" fmla="*/ 463084 h 995"/>
                  <a:gd name="T72" fmla="*/ 708025 w 946"/>
                  <a:gd name="T73" fmla="*/ 501146 h 995"/>
                  <a:gd name="T74" fmla="*/ 708025 w 946"/>
                  <a:gd name="T75" fmla="*/ 497974 h 995"/>
                  <a:gd name="T76" fmla="*/ 723107 w 946"/>
                  <a:gd name="T77" fmla="*/ 529692 h 995"/>
                  <a:gd name="T78" fmla="*/ 719138 w 946"/>
                  <a:gd name="T79" fmla="*/ 552687 h 995"/>
                  <a:gd name="T80" fmla="*/ 699294 w 946"/>
                  <a:gd name="T81" fmla="*/ 601057 h 995"/>
                  <a:gd name="T82" fmla="*/ 702469 w 946"/>
                  <a:gd name="T83" fmla="*/ 635947 h 995"/>
                  <a:gd name="T84" fmla="*/ 685800 w 946"/>
                  <a:gd name="T85" fmla="*/ 671630 h 995"/>
                  <a:gd name="T86" fmla="*/ 681038 w 946"/>
                  <a:gd name="T87" fmla="*/ 714450 h 995"/>
                  <a:gd name="T88" fmla="*/ 656432 w 946"/>
                  <a:gd name="T89" fmla="*/ 709692 h 995"/>
                  <a:gd name="T90" fmla="*/ 627063 w 946"/>
                  <a:gd name="T91" fmla="*/ 704141 h 995"/>
                  <a:gd name="T92" fmla="*/ 616744 w 946"/>
                  <a:gd name="T93" fmla="*/ 717621 h 995"/>
                  <a:gd name="T94" fmla="*/ 621507 w 946"/>
                  <a:gd name="T95" fmla="*/ 774714 h 995"/>
                  <a:gd name="T96" fmla="*/ 597694 w 946"/>
                  <a:gd name="T97" fmla="*/ 768370 h 995"/>
                  <a:gd name="T98" fmla="*/ 537369 w 946"/>
                  <a:gd name="T99" fmla="*/ 758855 h 995"/>
                  <a:gd name="T100" fmla="*/ 363538 w 946"/>
                  <a:gd name="T101" fmla="*/ 769956 h 995"/>
                  <a:gd name="T102" fmla="*/ 193675 w 946"/>
                  <a:gd name="T103" fmla="*/ 781850 h 995"/>
                  <a:gd name="T104" fmla="*/ 179388 w 946"/>
                  <a:gd name="T105" fmla="*/ 751718 h 995"/>
                  <a:gd name="T106" fmla="*/ 158750 w 946"/>
                  <a:gd name="T107" fmla="*/ 712071 h 995"/>
                  <a:gd name="T108" fmla="*/ 149225 w 946"/>
                  <a:gd name="T109" fmla="*/ 681939 h 995"/>
                  <a:gd name="T110" fmla="*/ 150019 w 946"/>
                  <a:gd name="T111" fmla="*/ 638326 h 995"/>
                  <a:gd name="T112" fmla="*/ 693738 w 946"/>
                  <a:gd name="T113" fmla="*/ 680353 h 995"/>
                  <a:gd name="T114" fmla="*/ 691357 w 946"/>
                  <a:gd name="T115" fmla="*/ 684317 h 9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6"/>
                  <a:gd name="T175" fmla="*/ 0 h 995"/>
                  <a:gd name="T176" fmla="*/ 946 w 946"/>
                  <a:gd name="T177" fmla="*/ 995 h 9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6" h="995">
                    <a:moveTo>
                      <a:pt x="167" y="758"/>
                    </a:moveTo>
                    <a:lnTo>
                      <a:pt x="167" y="757"/>
                    </a:lnTo>
                    <a:lnTo>
                      <a:pt x="163" y="740"/>
                    </a:lnTo>
                    <a:lnTo>
                      <a:pt x="166" y="729"/>
                    </a:lnTo>
                    <a:lnTo>
                      <a:pt x="173" y="712"/>
                    </a:lnTo>
                    <a:lnTo>
                      <a:pt x="175" y="704"/>
                    </a:lnTo>
                    <a:lnTo>
                      <a:pt x="173" y="696"/>
                    </a:lnTo>
                    <a:lnTo>
                      <a:pt x="173" y="692"/>
                    </a:lnTo>
                    <a:lnTo>
                      <a:pt x="175" y="686"/>
                    </a:lnTo>
                    <a:lnTo>
                      <a:pt x="173" y="679"/>
                    </a:lnTo>
                    <a:lnTo>
                      <a:pt x="176" y="670"/>
                    </a:lnTo>
                    <a:lnTo>
                      <a:pt x="180" y="667"/>
                    </a:lnTo>
                    <a:lnTo>
                      <a:pt x="188" y="662"/>
                    </a:lnTo>
                    <a:lnTo>
                      <a:pt x="184" y="659"/>
                    </a:lnTo>
                    <a:lnTo>
                      <a:pt x="193" y="656"/>
                    </a:lnTo>
                    <a:lnTo>
                      <a:pt x="195" y="654"/>
                    </a:lnTo>
                    <a:lnTo>
                      <a:pt x="193" y="649"/>
                    </a:lnTo>
                    <a:lnTo>
                      <a:pt x="197" y="648"/>
                    </a:lnTo>
                    <a:lnTo>
                      <a:pt x="198" y="646"/>
                    </a:lnTo>
                    <a:lnTo>
                      <a:pt x="198" y="645"/>
                    </a:lnTo>
                    <a:lnTo>
                      <a:pt x="192" y="639"/>
                    </a:lnTo>
                    <a:lnTo>
                      <a:pt x="176" y="633"/>
                    </a:lnTo>
                    <a:lnTo>
                      <a:pt x="176" y="630"/>
                    </a:lnTo>
                    <a:lnTo>
                      <a:pt x="181" y="623"/>
                    </a:lnTo>
                    <a:lnTo>
                      <a:pt x="178" y="621"/>
                    </a:lnTo>
                    <a:lnTo>
                      <a:pt x="181" y="618"/>
                    </a:lnTo>
                    <a:lnTo>
                      <a:pt x="181" y="610"/>
                    </a:lnTo>
                    <a:lnTo>
                      <a:pt x="176" y="606"/>
                    </a:lnTo>
                    <a:lnTo>
                      <a:pt x="173" y="592"/>
                    </a:lnTo>
                    <a:lnTo>
                      <a:pt x="158" y="579"/>
                    </a:lnTo>
                    <a:lnTo>
                      <a:pt x="154" y="575"/>
                    </a:lnTo>
                    <a:lnTo>
                      <a:pt x="153" y="569"/>
                    </a:lnTo>
                    <a:lnTo>
                      <a:pt x="150" y="565"/>
                    </a:lnTo>
                    <a:lnTo>
                      <a:pt x="152" y="558"/>
                    </a:lnTo>
                    <a:lnTo>
                      <a:pt x="147" y="556"/>
                    </a:lnTo>
                    <a:lnTo>
                      <a:pt x="146" y="547"/>
                    </a:lnTo>
                    <a:lnTo>
                      <a:pt x="144" y="545"/>
                    </a:lnTo>
                    <a:lnTo>
                      <a:pt x="142" y="542"/>
                    </a:lnTo>
                    <a:lnTo>
                      <a:pt x="142" y="538"/>
                    </a:lnTo>
                    <a:lnTo>
                      <a:pt x="135" y="531"/>
                    </a:lnTo>
                    <a:lnTo>
                      <a:pt x="130" y="518"/>
                    </a:lnTo>
                    <a:lnTo>
                      <a:pt x="114" y="464"/>
                    </a:lnTo>
                    <a:lnTo>
                      <a:pt x="114" y="462"/>
                    </a:lnTo>
                    <a:lnTo>
                      <a:pt x="95" y="397"/>
                    </a:lnTo>
                    <a:lnTo>
                      <a:pt x="92" y="383"/>
                    </a:lnTo>
                    <a:lnTo>
                      <a:pt x="82" y="347"/>
                    </a:lnTo>
                    <a:lnTo>
                      <a:pt x="67" y="293"/>
                    </a:lnTo>
                    <a:lnTo>
                      <a:pt x="63" y="282"/>
                    </a:lnTo>
                    <a:lnTo>
                      <a:pt x="56" y="254"/>
                    </a:lnTo>
                    <a:lnTo>
                      <a:pt x="44" y="210"/>
                    </a:lnTo>
                    <a:lnTo>
                      <a:pt x="29" y="160"/>
                    </a:lnTo>
                    <a:lnTo>
                      <a:pt x="24" y="146"/>
                    </a:lnTo>
                    <a:lnTo>
                      <a:pt x="22" y="138"/>
                    </a:lnTo>
                    <a:lnTo>
                      <a:pt x="8" y="86"/>
                    </a:lnTo>
                    <a:lnTo>
                      <a:pt x="0" y="58"/>
                    </a:lnTo>
                    <a:lnTo>
                      <a:pt x="25" y="56"/>
                    </a:lnTo>
                    <a:lnTo>
                      <a:pt x="45" y="53"/>
                    </a:lnTo>
                    <a:lnTo>
                      <a:pt x="61" y="51"/>
                    </a:lnTo>
                    <a:lnTo>
                      <a:pt x="114" y="44"/>
                    </a:lnTo>
                    <a:lnTo>
                      <a:pt x="144" y="41"/>
                    </a:lnTo>
                    <a:lnTo>
                      <a:pt x="150" y="41"/>
                    </a:lnTo>
                    <a:lnTo>
                      <a:pt x="177" y="38"/>
                    </a:lnTo>
                    <a:lnTo>
                      <a:pt x="229" y="32"/>
                    </a:lnTo>
                    <a:lnTo>
                      <a:pt x="266" y="27"/>
                    </a:lnTo>
                    <a:lnTo>
                      <a:pt x="289" y="24"/>
                    </a:lnTo>
                    <a:lnTo>
                      <a:pt x="298" y="22"/>
                    </a:lnTo>
                    <a:lnTo>
                      <a:pt x="367" y="13"/>
                    </a:lnTo>
                    <a:lnTo>
                      <a:pt x="374" y="12"/>
                    </a:lnTo>
                    <a:lnTo>
                      <a:pt x="447" y="0"/>
                    </a:lnTo>
                    <a:lnTo>
                      <a:pt x="448" y="4"/>
                    </a:lnTo>
                    <a:lnTo>
                      <a:pt x="447" y="11"/>
                    </a:lnTo>
                    <a:lnTo>
                      <a:pt x="446" y="10"/>
                    </a:lnTo>
                    <a:lnTo>
                      <a:pt x="445" y="11"/>
                    </a:lnTo>
                    <a:lnTo>
                      <a:pt x="447" y="15"/>
                    </a:lnTo>
                    <a:lnTo>
                      <a:pt x="445" y="14"/>
                    </a:lnTo>
                    <a:lnTo>
                      <a:pt x="443" y="17"/>
                    </a:lnTo>
                    <a:lnTo>
                      <a:pt x="440" y="17"/>
                    </a:lnTo>
                    <a:lnTo>
                      <a:pt x="440" y="20"/>
                    </a:lnTo>
                    <a:lnTo>
                      <a:pt x="435" y="22"/>
                    </a:lnTo>
                    <a:lnTo>
                      <a:pt x="433" y="28"/>
                    </a:lnTo>
                    <a:lnTo>
                      <a:pt x="430" y="28"/>
                    </a:lnTo>
                    <a:lnTo>
                      <a:pt x="428" y="32"/>
                    </a:lnTo>
                    <a:lnTo>
                      <a:pt x="426" y="30"/>
                    </a:lnTo>
                    <a:lnTo>
                      <a:pt x="427" y="34"/>
                    </a:lnTo>
                    <a:lnTo>
                      <a:pt x="425" y="37"/>
                    </a:lnTo>
                    <a:lnTo>
                      <a:pt x="426" y="40"/>
                    </a:lnTo>
                    <a:lnTo>
                      <a:pt x="423" y="40"/>
                    </a:lnTo>
                    <a:lnTo>
                      <a:pt x="423" y="45"/>
                    </a:lnTo>
                    <a:lnTo>
                      <a:pt x="417" y="49"/>
                    </a:lnTo>
                    <a:lnTo>
                      <a:pt x="415" y="53"/>
                    </a:lnTo>
                    <a:lnTo>
                      <a:pt x="416" y="60"/>
                    </a:lnTo>
                    <a:lnTo>
                      <a:pt x="411" y="67"/>
                    </a:lnTo>
                    <a:lnTo>
                      <a:pt x="411" y="71"/>
                    </a:lnTo>
                    <a:lnTo>
                      <a:pt x="415" y="78"/>
                    </a:lnTo>
                    <a:lnTo>
                      <a:pt x="423" y="80"/>
                    </a:lnTo>
                    <a:lnTo>
                      <a:pt x="435" y="89"/>
                    </a:lnTo>
                    <a:lnTo>
                      <a:pt x="448" y="90"/>
                    </a:lnTo>
                    <a:lnTo>
                      <a:pt x="450" y="95"/>
                    </a:lnTo>
                    <a:lnTo>
                      <a:pt x="454" y="97"/>
                    </a:lnTo>
                    <a:lnTo>
                      <a:pt x="461" y="103"/>
                    </a:lnTo>
                    <a:lnTo>
                      <a:pt x="467" y="107"/>
                    </a:lnTo>
                    <a:lnTo>
                      <a:pt x="471" y="112"/>
                    </a:lnTo>
                    <a:lnTo>
                      <a:pt x="480" y="115"/>
                    </a:lnTo>
                    <a:lnTo>
                      <a:pt x="485" y="113"/>
                    </a:lnTo>
                    <a:lnTo>
                      <a:pt x="499" y="111"/>
                    </a:lnTo>
                    <a:lnTo>
                      <a:pt x="506" y="115"/>
                    </a:lnTo>
                    <a:lnTo>
                      <a:pt x="511" y="124"/>
                    </a:lnTo>
                    <a:lnTo>
                      <a:pt x="514" y="133"/>
                    </a:lnTo>
                    <a:lnTo>
                      <a:pt x="521" y="139"/>
                    </a:lnTo>
                    <a:lnTo>
                      <a:pt x="526" y="149"/>
                    </a:lnTo>
                    <a:lnTo>
                      <a:pt x="530" y="150"/>
                    </a:lnTo>
                    <a:lnTo>
                      <a:pt x="532" y="161"/>
                    </a:lnTo>
                    <a:lnTo>
                      <a:pt x="536" y="166"/>
                    </a:lnTo>
                    <a:lnTo>
                      <a:pt x="538" y="175"/>
                    </a:lnTo>
                    <a:lnTo>
                      <a:pt x="554" y="186"/>
                    </a:lnTo>
                    <a:lnTo>
                      <a:pt x="567" y="201"/>
                    </a:lnTo>
                    <a:lnTo>
                      <a:pt x="569" y="206"/>
                    </a:lnTo>
                    <a:lnTo>
                      <a:pt x="574" y="215"/>
                    </a:lnTo>
                    <a:lnTo>
                      <a:pt x="574" y="217"/>
                    </a:lnTo>
                    <a:lnTo>
                      <a:pt x="585" y="222"/>
                    </a:lnTo>
                    <a:lnTo>
                      <a:pt x="598" y="232"/>
                    </a:lnTo>
                    <a:lnTo>
                      <a:pt x="605" y="234"/>
                    </a:lnTo>
                    <a:lnTo>
                      <a:pt x="611" y="236"/>
                    </a:lnTo>
                    <a:lnTo>
                      <a:pt x="616" y="239"/>
                    </a:lnTo>
                    <a:lnTo>
                      <a:pt x="619" y="238"/>
                    </a:lnTo>
                    <a:lnTo>
                      <a:pt x="627" y="244"/>
                    </a:lnTo>
                    <a:lnTo>
                      <a:pt x="628" y="248"/>
                    </a:lnTo>
                    <a:lnTo>
                      <a:pt x="636" y="252"/>
                    </a:lnTo>
                    <a:lnTo>
                      <a:pt x="644" y="267"/>
                    </a:lnTo>
                    <a:lnTo>
                      <a:pt x="649" y="269"/>
                    </a:lnTo>
                    <a:lnTo>
                      <a:pt x="654" y="281"/>
                    </a:lnTo>
                    <a:lnTo>
                      <a:pt x="659" y="282"/>
                    </a:lnTo>
                    <a:lnTo>
                      <a:pt x="665" y="286"/>
                    </a:lnTo>
                    <a:lnTo>
                      <a:pt x="668" y="285"/>
                    </a:lnTo>
                    <a:lnTo>
                      <a:pt x="679" y="289"/>
                    </a:lnTo>
                    <a:lnTo>
                      <a:pt x="684" y="293"/>
                    </a:lnTo>
                    <a:lnTo>
                      <a:pt x="688" y="294"/>
                    </a:lnTo>
                    <a:lnTo>
                      <a:pt x="692" y="298"/>
                    </a:lnTo>
                    <a:lnTo>
                      <a:pt x="697" y="305"/>
                    </a:lnTo>
                    <a:lnTo>
                      <a:pt x="705" y="307"/>
                    </a:lnTo>
                    <a:lnTo>
                      <a:pt x="710" y="312"/>
                    </a:lnTo>
                    <a:lnTo>
                      <a:pt x="709" y="315"/>
                    </a:lnTo>
                    <a:lnTo>
                      <a:pt x="712" y="319"/>
                    </a:lnTo>
                    <a:lnTo>
                      <a:pt x="706" y="321"/>
                    </a:lnTo>
                    <a:lnTo>
                      <a:pt x="711" y="328"/>
                    </a:lnTo>
                    <a:lnTo>
                      <a:pt x="707" y="328"/>
                    </a:lnTo>
                    <a:lnTo>
                      <a:pt x="710" y="334"/>
                    </a:lnTo>
                    <a:lnTo>
                      <a:pt x="714" y="334"/>
                    </a:lnTo>
                    <a:lnTo>
                      <a:pt x="714" y="337"/>
                    </a:lnTo>
                    <a:lnTo>
                      <a:pt x="718" y="336"/>
                    </a:lnTo>
                    <a:lnTo>
                      <a:pt x="721" y="342"/>
                    </a:lnTo>
                    <a:lnTo>
                      <a:pt x="723" y="339"/>
                    </a:lnTo>
                    <a:lnTo>
                      <a:pt x="728" y="341"/>
                    </a:lnTo>
                    <a:lnTo>
                      <a:pt x="725" y="344"/>
                    </a:lnTo>
                    <a:lnTo>
                      <a:pt x="732" y="349"/>
                    </a:lnTo>
                    <a:lnTo>
                      <a:pt x="729" y="349"/>
                    </a:lnTo>
                    <a:lnTo>
                      <a:pt x="730" y="351"/>
                    </a:lnTo>
                    <a:lnTo>
                      <a:pt x="728" y="355"/>
                    </a:lnTo>
                    <a:lnTo>
                      <a:pt x="736" y="358"/>
                    </a:lnTo>
                    <a:lnTo>
                      <a:pt x="738" y="361"/>
                    </a:lnTo>
                    <a:lnTo>
                      <a:pt x="742" y="359"/>
                    </a:lnTo>
                    <a:lnTo>
                      <a:pt x="744" y="359"/>
                    </a:lnTo>
                    <a:lnTo>
                      <a:pt x="747" y="364"/>
                    </a:lnTo>
                    <a:lnTo>
                      <a:pt x="747" y="369"/>
                    </a:lnTo>
                    <a:lnTo>
                      <a:pt x="752" y="374"/>
                    </a:lnTo>
                    <a:lnTo>
                      <a:pt x="759" y="377"/>
                    </a:lnTo>
                    <a:lnTo>
                      <a:pt x="778" y="383"/>
                    </a:lnTo>
                    <a:lnTo>
                      <a:pt x="781" y="385"/>
                    </a:lnTo>
                    <a:lnTo>
                      <a:pt x="788" y="387"/>
                    </a:lnTo>
                    <a:lnTo>
                      <a:pt x="790" y="390"/>
                    </a:lnTo>
                    <a:lnTo>
                      <a:pt x="794" y="390"/>
                    </a:lnTo>
                    <a:lnTo>
                      <a:pt x="798" y="396"/>
                    </a:lnTo>
                    <a:lnTo>
                      <a:pt x="802" y="398"/>
                    </a:lnTo>
                    <a:lnTo>
                      <a:pt x="802" y="407"/>
                    </a:lnTo>
                    <a:lnTo>
                      <a:pt x="801" y="409"/>
                    </a:lnTo>
                    <a:lnTo>
                      <a:pt x="801" y="411"/>
                    </a:lnTo>
                    <a:lnTo>
                      <a:pt x="809" y="421"/>
                    </a:lnTo>
                    <a:lnTo>
                      <a:pt x="810" y="420"/>
                    </a:lnTo>
                    <a:lnTo>
                      <a:pt x="808" y="426"/>
                    </a:lnTo>
                    <a:lnTo>
                      <a:pt x="812" y="426"/>
                    </a:lnTo>
                    <a:lnTo>
                      <a:pt x="815" y="432"/>
                    </a:lnTo>
                    <a:lnTo>
                      <a:pt x="818" y="432"/>
                    </a:lnTo>
                    <a:lnTo>
                      <a:pt x="820" y="434"/>
                    </a:lnTo>
                    <a:lnTo>
                      <a:pt x="819" y="436"/>
                    </a:lnTo>
                    <a:lnTo>
                      <a:pt x="821" y="438"/>
                    </a:lnTo>
                    <a:lnTo>
                      <a:pt x="820" y="444"/>
                    </a:lnTo>
                    <a:lnTo>
                      <a:pt x="824" y="450"/>
                    </a:lnTo>
                    <a:lnTo>
                      <a:pt x="823" y="451"/>
                    </a:lnTo>
                    <a:lnTo>
                      <a:pt x="826" y="452"/>
                    </a:lnTo>
                    <a:lnTo>
                      <a:pt x="825" y="462"/>
                    </a:lnTo>
                    <a:lnTo>
                      <a:pt x="828" y="465"/>
                    </a:lnTo>
                    <a:lnTo>
                      <a:pt x="831" y="473"/>
                    </a:lnTo>
                    <a:lnTo>
                      <a:pt x="830" y="479"/>
                    </a:lnTo>
                    <a:lnTo>
                      <a:pt x="835" y="485"/>
                    </a:lnTo>
                    <a:lnTo>
                      <a:pt x="839" y="486"/>
                    </a:lnTo>
                    <a:lnTo>
                      <a:pt x="839" y="487"/>
                    </a:lnTo>
                    <a:lnTo>
                      <a:pt x="842" y="486"/>
                    </a:lnTo>
                    <a:lnTo>
                      <a:pt x="844" y="488"/>
                    </a:lnTo>
                    <a:lnTo>
                      <a:pt x="853" y="488"/>
                    </a:lnTo>
                    <a:lnTo>
                      <a:pt x="857" y="490"/>
                    </a:lnTo>
                    <a:lnTo>
                      <a:pt x="859" y="495"/>
                    </a:lnTo>
                    <a:lnTo>
                      <a:pt x="865" y="496"/>
                    </a:lnTo>
                    <a:lnTo>
                      <a:pt x="874" y="508"/>
                    </a:lnTo>
                    <a:lnTo>
                      <a:pt x="876" y="517"/>
                    </a:lnTo>
                    <a:lnTo>
                      <a:pt x="880" y="524"/>
                    </a:lnTo>
                    <a:lnTo>
                      <a:pt x="881" y="527"/>
                    </a:lnTo>
                    <a:lnTo>
                      <a:pt x="886" y="534"/>
                    </a:lnTo>
                    <a:lnTo>
                      <a:pt x="888" y="532"/>
                    </a:lnTo>
                    <a:lnTo>
                      <a:pt x="891" y="534"/>
                    </a:lnTo>
                    <a:lnTo>
                      <a:pt x="894" y="547"/>
                    </a:lnTo>
                    <a:lnTo>
                      <a:pt x="891" y="551"/>
                    </a:lnTo>
                    <a:lnTo>
                      <a:pt x="892" y="558"/>
                    </a:lnTo>
                    <a:lnTo>
                      <a:pt x="899" y="565"/>
                    </a:lnTo>
                    <a:lnTo>
                      <a:pt x="901" y="581"/>
                    </a:lnTo>
                    <a:lnTo>
                      <a:pt x="903" y="584"/>
                    </a:lnTo>
                    <a:lnTo>
                      <a:pt x="946" y="599"/>
                    </a:lnTo>
                    <a:lnTo>
                      <a:pt x="933" y="615"/>
                    </a:lnTo>
                    <a:lnTo>
                      <a:pt x="936" y="626"/>
                    </a:lnTo>
                    <a:lnTo>
                      <a:pt x="906" y="638"/>
                    </a:lnTo>
                    <a:lnTo>
                      <a:pt x="896" y="630"/>
                    </a:lnTo>
                    <a:lnTo>
                      <a:pt x="892" y="632"/>
                    </a:lnTo>
                    <a:lnTo>
                      <a:pt x="893" y="628"/>
                    </a:lnTo>
                    <a:lnTo>
                      <a:pt x="892" y="625"/>
                    </a:lnTo>
                    <a:lnTo>
                      <a:pt x="886" y="632"/>
                    </a:lnTo>
                    <a:lnTo>
                      <a:pt x="876" y="623"/>
                    </a:lnTo>
                    <a:lnTo>
                      <a:pt x="885" y="634"/>
                    </a:lnTo>
                    <a:lnTo>
                      <a:pt x="892" y="628"/>
                    </a:lnTo>
                    <a:lnTo>
                      <a:pt x="889" y="633"/>
                    </a:lnTo>
                    <a:lnTo>
                      <a:pt x="898" y="631"/>
                    </a:lnTo>
                    <a:lnTo>
                      <a:pt x="906" y="640"/>
                    </a:lnTo>
                    <a:lnTo>
                      <a:pt x="925" y="644"/>
                    </a:lnTo>
                    <a:lnTo>
                      <a:pt x="923" y="654"/>
                    </a:lnTo>
                    <a:lnTo>
                      <a:pt x="911" y="668"/>
                    </a:lnTo>
                    <a:lnTo>
                      <a:pt x="901" y="653"/>
                    </a:lnTo>
                    <a:lnTo>
                      <a:pt x="898" y="656"/>
                    </a:lnTo>
                    <a:lnTo>
                      <a:pt x="903" y="667"/>
                    </a:lnTo>
                    <a:lnTo>
                      <a:pt x="880" y="656"/>
                    </a:lnTo>
                    <a:lnTo>
                      <a:pt x="914" y="685"/>
                    </a:lnTo>
                    <a:lnTo>
                      <a:pt x="906" y="697"/>
                    </a:lnTo>
                    <a:lnTo>
                      <a:pt x="894" y="690"/>
                    </a:lnTo>
                    <a:lnTo>
                      <a:pt x="898" y="708"/>
                    </a:lnTo>
                    <a:lnTo>
                      <a:pt x="908" y="717"/>
                    </a:lnTo>
                    <a:lnTo>
                      <a:pt x="907" y="727"/>
                    </a:lnTo>
                    <a:lnTo>
                      <a:pt x="892" y="758"/>
                    </a:lnTo>
                    <a:lnTo>
                      <a:pt x="881" y="758"/>
                    </a:lnTo>
                    <a:lnTo>
                      <a:pt x="874" y="766"/>
                    </a:lnTo>
                    <a:lnTo>
                      <a:pt x="879" y="776"/>
                    </a:lnTo>
                    <a:lnTo>
                      <a:pt x="879" y="769"/>
                    </a:lnTo>
                    <a:lnTo>
                      <a:pt x="896" y="770"/>
                    </a:lnTo>
                    <a:lnTo>
                      <a:pt x="895" y="779"/>
                    </a:lnTo>
                    <a:lnTo>
                      <a:pt x="885" y="802"/>
                    </a:lnTo>
                    <a:lnTo>
                      <a:pt x="858" y="810"/>
                    </a:lnTo>
                    <a:lnTo>
                      <a:pt x="861" y="819"/>
                    </a:lnTo>
                    <a:lnTo>
                      <a:pt x="871" y="827"/>
                    </a:lnTo>
                    <a:lnTo>
                      <a:pt x="858" y="821"/>
                    </a:lnTo>
                    <a:lnTo>
                      <a:pt x="870" y="840"/>
                    </a:lnTo>
                    <a:lnTo>
                      <a:pt x="864" y="847"/>
                    </a:lnTo>
                    <a:lnTo>
                      <a:pt x="872" y="849"/>
                    </a:lnTo>
                    <a:lnTo>
                      <a:pt x="868" y="867"/>
                    </a:lnTo>
                    <a:lnTo>
                      <a:pt x="877" y="890"/>
                    </a:lnTo>
                    <a:lnTo>
                      <a:pt x="872" y="898"/>
                    </a:lnTo>
                    <a:lnTo>
                      <a:pt x="871" y="902"/>
                    </a:lnTo>
                    <a:lnTo>
                      <a:pt x="858" y="901"/>
                    </a:lnTo>
                    <a:lnTo>
                      <a:pt x="858" y="902"/>
                    </a:lnTo>
                    <a:lnTo>
                      <a:pt x="853" y="900"/>
                    </a:lnTo>
                    <a:lnTo>
                      <a:pt x="850" y="901"/>
                    </a:lnTo>
                    <a:lnTo>
                      <a:pt x="835" y="900"/>
                    </a:lnTo>
                    <a:lnTo>
                      <a:pt x="832" y="895"/>
                    </a:lnTo>
                    <a:lnTo>
                      <a:pt x="827" y="895"/>
                    </a:lnTo>
                    <a:lnTo>
                      <a:pt x="824" y="897"/>
                    </a:lnTo>
                    <a:lnTo>
                      <a:pt x="818" y="893"/>
                    </a:lnTo>
                    <a:lnTo>
                      <a:pt x="804" y="892"/>
                    </a:lnTo>
                    <a:lnTo>
                      <a:pt x="798" y="886"/>
                    </a:lnTo>
                    <a:lnTo>
                      <a:pt x="797" y="889"/>
                    </a:lnTo>
                    <a:lnTo>
                      <a:pt x="790" y="888"/>
                    </a:lnTo>
                    <a:lnTo>
                      <a:pt x="789" y="889"/>
                    </a:lnTo>
                    <a:lnTo>
                      <a:pt x="788" y="895"/>
                    </a:lnTo>
                    <a:lnTo>
                      <a:pt x="785" y="900"/>
                    </a:lnTo>
                    <a:lnTo>
                      <a:pt x="778" y="897"/>
                    </a:lnTo>
                    <a:lnTo>
                      <a:pt x="780" y="903"/>
                    </a:lnTo>
                    <a:lnTo>
                      <a:pt x="777" y="905"/>
                    </a:lnTo>
                    <a:lnTo>
                      <a:pt x="778" y="928"/>
                    </a:lnTo>
                    <a:lnTo>
                      <a:pt x="785" y="940"/>
                    </a:lnTo>
                    <a:lnTo>
                      <a:pt x="787" y="946"/>
                    </a:lnTo>
                    <a:lnTo>
                      <a:pt x="787" y="966"/>
                    </a:lnTo>
                    <a:lnTo>
                      <a:pt x="786" y="974"/>
                    </a:lnTo>
                    <a:lnTo>
                      <a:pt x="783" y="977"/>
                    </a:lnTo>
                    <a:lnTo>
                      <a:pt x="787" y="988"/>
                    </a:lnTo>
                    <a:lnTo>
                      <a:pt x="785" y="992"/>
                    </a:lnTo>
                    <a:lnTo>
                      <a:pt x="764" y="995"/>
                    </a:lnTo>
                    <a:lnTo>
                      <a:pt x="760" y="994"/>
                    </a:lnTo>
                    <a:lnTo>
                      <a:pt x="755" y="983"/>
                    </a:lnTo>
                    <a:lnTo>
                      <a:pt x="753" y="969"/>
                    </a:lnTo>
                    <a:lnTo>
                      <a:pt x="749" y="966"/>
                    </a:lnTo>
                    <a:lnTo>
                      <a:pt x="744" y="961"/>
                    </a:lnTo>
                    <a:lnTo>
                      <a:pt x="747" y="953"/>
                    </a:lnTo>
                    <a:lnTo>
                      <a:pt x="711" y="955"/>
                    </a:lnTo>
                    <a:lnTo>
                      <a:pt x="700" y="955"/>
                    </a:lnTo>
                    <a:lnTo>
                      <a:pt x="677" y="957"/>
                    </a:lnTo>
                    <a:lnTo>
                      <a:pt x="657" y="958"/>
                    </a:lnTo>
                    <a:lnTo>
                      <a:pt x="574" y="964"/>
                    </a:lnTo>
                    <a:lnTo>
                      <a:pt x="541" y="966"/>
                    </a:lnTo>
                    <a:lnTo>
                      <a:pt x="539" y="966"/>
                    </a:lnTo>
                    <a:lnTo>
                      <a:pt x="483" y="970"/>
                    </a:lnTo>
                    <a:lnTo>
                      <a:pt x="458" y="971"/>
                    </a:lnTo>
                    <a:lnTo>
                      <a:pt x="408" y="974"/>
                    </a:lnTo>
                    <a:lnTo>
                      <a:pt x="394" y="976"/>
                    </a:lnTo>
                    <a:lnTo>
                      <a:pt x="355" y="978"/>
                    </a:lnTo>
                    <a:lnTo>
                      <a:pt x="336" y="979"/>
                    </a:lnTo>
                    <a:lnTo>
                      <a:pt x="244" y="986"/>
                    </a:lnTo>
                    <a:lnTo>
                      <a:pt x="238" y="979"/>
                    </a:lnTo>
                    <a:lnTo>
                      <a:pt x="234" y="978"/>
                    </a:lnTo>
                    <a:lnTo>
                      <a:pt x="230" y="973"/>
                    </a:lnTo>
                    <a:lnTo>
                      <a:pt x="229" y="968"/>
                    </a:lnTo>
                    <a:lnTo>
                      <a:pt x="229" y="958"/>
                    </a:lnTo>
                    <a:lnTo>
                      <a:pt x="226" y="948"/>
                    </a:lnTo>
                    <a:lnTo>
                      <a:pt x="219" y="941"/>
                    </a:lnTo>
                    <a:lnTo>
                      <a:pt x="216" y="933"/>
                    </a:lnTo>
                    <a:lnTo>
                      <a:pt x="212" y="931"/>
                    </a:lnTo>
                    <a:lnTo>
                      <a:pt x="211" y="926"/>
                    </a:lnTo>
                    <a:lnTo>
                      <a:pt x="206" y="909"/>
                    </a:lnTo>
                    <a:lnTo>
                      <a:pt x="200" y="898"/>
                    </a:lnTo>
                    <a:lnTo>
                      <a:pt x="193" y="892"/>
                    </a:lnTo>
                    <a:lnTo>
                      <a:pt x="189" y="890"/>
                    </a:lnTo>
                    <a:lnTo>
                      <a:pt x="186" y="885"/>
                    </a:lnTo>
                    <a:lnTo>
                      <a:pt x="188" y="878"/>
                    </a:lnTo>
                    <a:lnTo>
                      <a:pt x="184" y="868"/>
                    </a:lnTo>
                    <a:lnTo>
                      <a:pt x="188" y="860"/>
                    </a:lnTo>
                    <a:lnTo>
                      <a:pt x="186" y="855"/>
                    </a:lnTo>
                    <a:lnTo>
                      <a:pt x="185" y="847"/>
                    </a:lnTo>
                    <a:lnTo>
                      <a:pt x="188" y="830"/>
                    </a:lnTo>
                    <a:lnTo>
                      <a:pt x="186" y="822"/>
                    </a:lnTo>
                    <a:lnTo>
                      <a:pt x="190" y="812"/>
                    </a:lnTo>
                    <a:lnTo>
                      <a:pt x="189" y="805"/>
                    </a:lnTo>
                    <a:lnTo>
                      <a:pt x="184" y="790"/>
                    </a:lnTo>
                    <a:lnTo>
                      <a:pt x="173" y="777"/>
                    </a:lnTo>
                    <a:lnTo>
                      <a:pt x="170" y="773"/>
                    </a:lnTo>
                    <a:lnTo>
                      <a:pt x="170" y="767"/>
                    </a:lnTo>
                    <a:lnTo>
                      <a:pt x="167" y="758"/>
                    </a:lnTo>
                    <a:close/>
                    <a:moveTo>
                      <a:pt x="874" y="858"/>
                    </a:moveTo>
                    <a:lnTo>
                      <a:pt x="885" y="841"/>
                    </a:lnTo>
                    <a:lnTo>
                      <a:pt x="888" y="848"/>
                    </a:lnTo>
                    <a:lnTo>
                      <a:pt x="886" y="897"/>
                    </a:lnTo>
                    <a:lnTo>
                      <a:pt x="880" y="894"/>
                    </a:lnTo>
                    <a:lnTo>
                      <a:pt x="878" y="867"/>
                    </a:lnTo>
                    <a:lnTo>
                      <a:pt x="871" y="863"/>
                    </a:lnTo>
                    <a:lnTo>
                      <a:pt x="874" y="858"/>
                    </a:lnTo>
                    <a:close/>
                  </a:path>
                </a:pathLst>
              </a:custGeom>
              <a:solidFill>
                <a:schemeClr val="bg1"/>
              </a:solidFill>
              <a:ln w="4826">
                <a:solidFill>
                  <a:srgbClr val="6E6E6E"/>
                </a:solidFill>
                <a:prstDash val="solid"/>
                <a:round/>
                <a:headEnd/>
                <a:tailEnd/>
              </a:ln>
            </p:spPr>
            <p:txBody>
              <a:bodyPr/>
              <a:lstStyle/>
              <a:p>
                <a:endParaRPr lang="en-US"/>
              </a:p>
            </p:txBody>
          </p:sp>
          <p:sp>
            <p:nvSpPr>
              <p:cNvPr id="51" name="Freeform 47">
                <a:extLst>
                  <a:ext uri="{FF2B5EF4-FFF2-40B4-BE49-F238E27FC236}">
                    <a16:creationId xmlns:a16="http://schemas.microsoft.com/office/drawing/2014/main" id="{C605BFE0-BC47-4EF2-924A-46645BF6B483}"/>
                  </a:ext>
                </a:extLst>
              </p:cNvPr>
              <p:cNvSpPr>
                <a:spLocks noEditPoints="1"/>
              </p:cNvSpPr>
              <p:nvPr/>
            </p:nvSpPr>
            <p:spPr bwMode="auto">
              <a:xfrm>
                <a:off x="6451600" y="4614863"/>
                <a:ext cx="703263" cy="534987"/>
              </a:xfrm>
              <a:custGeom>
                <a:avLst/>
                <a:gdLst>
                  <a:gd name="T0" fmla="*/ 259556 w 886"/>
                  <a:gd name="T1" fmla="*/ 356128 h 673"/>
                  <a:gd name="T2" fmla="*/ 252413 w 886"/>
                  <a:gd name="T3" fmla="*/ 346589 h 673"/>
                  <a:gd name="T4" fmla="*/ 247650 w 886"/>
                  <a:gd name="T5" fmla="*/ 338640 h 673"/>
                  <a:gd name="T6" fmla="*/ 240506 w 886"/>
                  <a:gd name="T7" fmla="*/ 334665 h 673"/>
                  <a:gd name="T8" fmla="*/ 234156 w 886"/>
                  <a:gd name="T9" fmla="*/ 324331 h 673"/>
                  <a:gd name="T10" fmla="*/ 233363 w 886"/>
                  <a:gd name="T11" fmla="*/ 313202 h 673"/>
                  <a:gd name="T12" fmla="*/ 216694 w 886"/>
                  <a:gd name="T13" fmla="*/ 302073 h 673"/>
                  <a:gd name="T14" fmla="*/ 196850 w 886"/>
                  <a:gd name="T15" fmla="*/ 293329 h 673"/>
                  <a:gd name="T16" fmla="*/ 178594 w 886"/>
                  <a:gd name="T17" fmla="*/ 269481 h 673"/>
                  <a:gd name="T18" fmla="*/ 162719 w 886"/>
                  <a:gd name="T19" fmla="*/ 259147 h 673"/>
                  <a:gd name="T20" fmla="*/ 138113 w 886"/>
                  <a:gd name="T21" fmla="*/ 245633 h 673"/>
                  <a:gd name="T22" fmla="*/ 123825 w 886"/>
                  <a:gd name="T23" fmla="*/ 228939 h 673"/>
                  <a:gd name="T24" fmla="*/ 96044 w 886"/>
                  <a:gd name="T25" fmla="*/ 197142 h 673"/>
                  <a:gd name="T26" fmla="*/ 81756 w 886"/>
                  <a:gd name="T27" fmla="*/ 174884 h 673"/>
                  <a:gd name="T28" fmla="*/ 58738 w 886"/>
                  <a:gd name="T29" fmla="*/ 158986 h 673"/>
                  <a:gd name="T30" fmla="*/ 39688 w 886"/>
                  <a:gd name="T31" fmla="*/ 151036 h 673"/>
                  <a:gd name="T32" fmla="*/ 19050 w 886"/>
                  <a:gd name="T33" fmla="*/ 139907 h 673"/>
                  <a:gd name="T34" fmla="*/ 0 w 886"/>
                  <a:gd name="T35" fmla="*/ 122419 h 673"/>
                  <a:gd name="T36" fmla="*/ 9525 w 886"/>
                  <a:gd name="T37" fmla="*/ 104931 h 673"/>
                  <a:gd name="T38" fmla="*/ 12700 w 886"/>
                  <a:gd name="T39" fmla="*/ 96186 h 673"/>
                  <a:gd name="T40" fmla="*/ 17463 w 886"/>
                  <a:gd name="T41" fmla="*/ 91417 h 673"/>
                  <a:gd name="T42" fmla="*/ 25400 w 886"/>
                  <a:gd name="T43" fmla="*/ 82673 h 673"/>
                  <a:gd name="T44" fmla="*/ 27781 w 886"/>
                  <a:gd name="T45" fmla="*/ 77108 h 673"/>
                  <a:gd name="T46" fmla="*/ 42069 w 886"/>
                  <a:gd name="T47" fmla="*/ 64389 h 673"/>
                  <a:gd name="T48" fmla="*/ 84931 w 886"/>
                  <a:gd name="T49" fmla="*/ 44516 h 673"/>
                  <a:gd name="T50" fmla="*/ 107156 w 886"/>
                  <a:gd name="T51" fmla="*/ 31002 h 673"/>
                  <a:gd name="T52" fmla="*/ 128588 w 886"/>
                  <a:gd name="T53" fmla="*/ 23053 h 673"/>
                  <a:gd name="T54" fmla="*/ 141288 w 886"/>
                  <a:gd name="T55" fmla="*/ 19078 h 673"/>
                  <a:gd name="T56" fmla="*/ 213519 w 886"/>
                  <a:gd name="T57" fmla="*/ 11129 h 673"/>
                  <a:gd name="T58" fmla="*/ 315913 w 886"/>
                  <a:gd name="T59" fmla="*/ 3180 h 673"/>
                  <a:gd name="T60" fmla="*/ 334169 w 886"/>
                  <a:gd name="T61" fmla="*/ 6359 h 673"/>
                  <a:gd name="T62" fmla="*/ 359569 w 886"/>
                  <a:gd name="T63" fmla="*/ 53260 h 673"/>
                  <a:gd name="T64" fmla="*/ 516732 w 886"/>
                  <a:gd name="T65" fmla="*/ 28617 h 673"/>
                  <a:gd name="T66" fmla="*/ 619125 w 886"/>
                  <a:gd name="T67" fmla="*/ 100956 h 673"/>
                  <a:gd name="T68" fmla="*/ 703263 w 886"/>
                  <a:gd name="T69" fmla="*/ 166935 h 673"/>
                  <a:gd name="T70" fmla="*/ 639763 w 886"/>
                  <a:gd name="T71" fmla="*/ 275045 h 673"/>
                  <a:gd name="T72" fmla="*/ 633413 w 886"/>
                  <a:gd name="T73" fmla="*/ 306842 h 673"/>
                  <a:gd name="T74" fmla="*/ 611188 w 886"/>
                  <a:gd name="T75" fmla="*/ 333075 h 673"/>
                  <a:gd name="T76" fmla="*/ 586582 w 886"/>
                  <a:gd name="T77" fmla="*/ 359308 h 673"/>
                  <a:gd name="T78" fmla="*/ 544513 w 886"/>
                  <a:gd name="T79" fmla="*/ 372822 h 673"/>
                  <a:gd name="T80" fmla="*/ 550069 w 886"/>
                  <a:gd name="T81" fmla="*/ 395080 h 673"/>
                  <a:gd name="T82" fmla="*/ 498475 w 886"/>
                  <a:gd name="T83" fmla="*/ 444365 h 673"/>
                  <a:gd name="T84" fmla="*/ 483394 w 886"/>
                  <a:gd name="T85" fmla="*/ 446750 h 673"/>
                  <a:gd name="T86" fmla="*/ 446882 w 886"/>
                  <a:gd name="T87" fmla="*/ 450725 h 673"/>
                  <a:gd name="T88" fmla="*/ 479425 w 886"/>
                  <a:gd name="T89" fmla="*/ 480932 h 673"/>
                  <a:gd name="T90" fmla="*/ 425450 w 886"/>
                  <a:gd name="T91" fmla="*/ 461854 h 673"/>
                  <a:gd name="T92" fmla="*/ 424657 w 886"/>
                  <a:gd name="T93" fmla="*/ 475367 h 673"/>
                  <a:gd name="T94" fmla="*/ 388938 w 886"/>
                  <a:gd name="T95" fmla="*/ 531012 h 673"/>
                  <a:gd name="T96" fmla="*/ 383382 w 886"/>
                  <a:gd name="T97" fmla="*/ 503985 h 673"/>
                  <a:gd name="T98" fmla="*/ 373063 w 886"/>
                  <a:gd name="T99" fmla="*/ 488086 h 673"/>
                  <a:gd name="T100" fmla="*/ 360363 w 886"/>
                  <a:gd name="T101" fmla="*/ 463443 h 673"/>
                  <a:gd name="T102" fmla="*/ 343694 w 886"/>
                  <a:gd name="T103" fmla="*/ 457084 h 673"/>
                  <a:gd name="T104" fmla="*/ 336550 w 886"/>
                  <a:gd name="T105" fmla="*/ 454699 h 673"/>
                  <a:gd name="T106" fmla="*/ 328613 w 886"/>
                  <a:gd name="T107" fmla="*/ 436416 h 673"/>
                  <a:gd name="T108" fmla="*/ 324644 w 886"/>
                  <a:gd name="T109" fmla="*/ 422107 h 673"/>
                  <a:gd name="T110" fmla="*/ 323056 w 886"/>
                  <a:gd name="T111" fmla="*/ 412568 h 673"/>
                  <a:gd name="T112" fmla="*/ 316706 w 886"/>
                  <a:gd name="T113" fmla="*/ 403029 h 673"/>
                  <a:gd name="T114" fmla="*/ 310356 w 886"/>
                  <a:gd name="T115" fmla="*/ 392695 h 673"/>
                  <a:gd name="T116" fmla="*/ 300831 w 886"/>
                  <a:gd name="T117" fmla="*/ 379181 h 673"/>
                  <a:gd name="T118" fmla="*/ 276225 w 886"/>
                  <a:gd name="T119" fmla="*/ 368847 h 673"/>
                  <a:gd name="T120" fmla="*/ 436563 w 886"/>
                  <a:gd name="T121" fmla="*/ 498420 h 673"/>
                  <a:gd name="T122" fmla="*/ 436563 w 886"/>
                  <a:gd name="T123" fmla="*/ 498420 h 6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6"/>
                  <a:gd name="T187" fmla="*/ 0 h 673"/>
                  <a:gd name="T188" fmla="*/ 886 w 886"/>
                  <a:gd name="T189" fmla="*/ 673 h 6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6" h="673">
                    <a:moveTo>
                      <a:pt x="336" y="451"/>
                    </a:moveTo>
                    <a:lnTo>
                      <a:pt x="333" y="446"/>
                    </a:lnTo>
                    <a:lnTo>
                      <a:pt x="331" y="446"/>
                    </a:lnTo>
                    <a:lnTo>
                      <a:pt x="327" y="448"/>
                    </a:lnTo>
                    <a:lnTo>
                      <a:pt x="325" y="445"/>
                    </a:lnTo>
                    <a:lnTo>
                      <a:pt x="317" y="442"/>
                    </a:lnTo>
                    <a:lnTo>
                      <a:pt x="319" y="438"/>
                    </a:lnTo>
                    <a:lnTo>
                      <a:pt x="318" y="436"/>
                    </a:lnTo>
                    <a:lnTo>
                      <a:pt x="321" y="436"/>
                    </a:lnTo>
                    <a:lnTo>
                      <a:pt x="314" y="431"/>
                    </a:lnTo>
                    <a:lnTo>
                      <a:pt x="317" y="428"/>
                    </a:lnTo>
                    <a:lnTo>
                      <a:pt x="312" y="426"/>
                    </a:lnTo>
                    <a:lnTo>
                      <a:pt x="310" y="429"/>
                    </a:lnTo>
                    <a:lnTo>
                      <a:pt x="307" y="423"/>
                    </a:lnTo>
                    <a:lnTo>
                      <a:pt x="303" y="424"/>
                    </a:lnTo>
                    <a:lnTo>
                      <a:pt x="303" y="421"/>
                    </a:lnTo>
                    <a:lnTo>
                      <a:pt x="299" y="421"/>
                    </a:lnTo>
                    <a:lnTo>
                      <a:pt x="296" y="415"/>
                    </a:lnTo>
                    <a:lnTo>
                      <a:pt x="300" y="415"/>
                    </a:lnTo>
                    <a:lnTo>
                      <a:pt x="295" y="408"/>
                    </a:lnTo>
                    <a:lnTo>
                      <a:pt x="301" y="406"/>
                    </a:lnTo>
                    <a:lnTo>
                      <a:pt x="298" y="402"/>
                    </a:lnTo>
                    <a:lnTo>
                      <a:pt x="299" y="399"/>
                    </a:lnTo>
                    <a:lnTo>
                      <a:pt x="294" y="394"/>
                    </a:lnTo>
                    <a:lnTo>
                      <a:pt x="286" y="392"/>
                    </a:lnTo>
                    <a:lnTo>
                      <a:pt x="281" y="385"/>
                    </a:lnTo>
                    <a:lnTo>
                      <a:pt x="277" y="381"/>
                    </a:lnTo>
                    <a:lnTo>
                      <a:pt x="273" y="380"/>
                    </a:lnTo>
                    <a:lnTo>
                      <a:pt x="268" y="376"/>
                    </a:lnTo>
                    <a:lnTo>
                      <a:pt x="257" y="372"/>
                    </a:lnTo>
                    <a:lnTo>
                      <a:pt x="254" y="373"/>
                    </a:lnTo>
                    <a:lnTo>
                      <a:pt x="248" y="369"/>
                    </a:lnTo>
                    <a:lnTo>
                      <a:pt x="243" y="368"/>
                    </a:lnTo>
                    <a:lnTo>
                      <a:pt x="238" y="356"/>
                    </a:lnTo>
                    <a:lnTo>
                      <a:pt x="233" y="354"/>
                    </a:lnTo>
                    <a:lnTo>
                      <a:pt x="225" y="339"/>
                    </a:lnTo>
                    <a:lnTo>
                      <a:pt x="217" y="335"/>
                    </a:lnTo>
                    <a:lnTo>
                      <a:pt x="216" y="331"/>
                    </a:lnTo>
                    <a:lnTo>
                      <a:pt x="208" y="325"/>
                    </a:lnTo>
                    <a:lnTo>
                      <a:pt x="205" y="326"/>
                    </a:lnTo>
                    <a:lnTo>
                      <a:pt x="200" y="323"/>
                    </a:lnTo>
                    <a:lnTo>
                      <a:pt x="194" y="321"/>
                    </a:lnTo>
                    <a:lnTo>
                      <a:pt x="187" y="319"/>
                    </a:lnTo>
                    <a:lnTo>
                      <a:pt x="174" y="309"/>
                    </a:lnTo>
                    <a:lnTo>
                      <a:pt x="163" y="304"/>
                    </a:lnTo>
                    <a:lnTo>
                      <a:pt x="163" y="302"/>
                    </a:lnTo>
                    <a:lnTo>
                      <a:pt x="158" y="293"/>
                    </a:lnTo>
                    <a:lnTo>
                      <a:pt x="156" y="288"/>
                    </a:lnTo>
                    <a:lnTo>
                      <a:pt x="143" y="273"/>
                    </a:lnTo>
                    <a:lnTo>
                      <a:pt x="127" y="262"/>
                    </a:lnTo>
                    <a:lnTo>
                      <a:pt x="125" y="253"/>
                    </a:lnTo>
                    <a:lnTo>
                      <a:pt x="121" y="248"/>
                    </a:lnTo>
                    <a:lnTo>
                      <a:pt x="119" y="237"/>
                    </a:lnTo>
                    <a:lnTo>
                      <a:pt x="115" y="236"/>
                    </a:lnTo>
                    <a:lnTo>
                      <a:pt x="110" y="226"/>
                    </a:lnTo>
                    <a:lnTo>
                      <a:pt x="103" y="220"/>
                    </a:lnTo>
                    <a:lnTo>
                      <a:pt x="100" y="211"/>
                    </a:lnTo>
                    <a:lnTo>
                      <a:pt x="95" y="202"/>
                    </a:lnTo>
                    <a:lnTo>
                      <a:pt x="88" y="198"/>
                    </a:lnTo>
                    <a:lnTo>
                      <a:pt x="74" y="200"/>
                    </a:lnTo>
                    <a:lnTo>
                      <a:pt x="69" y="202"/>
                    </a:lnTo>
                    <a:lnTo>
                      <a:pt x="60" y="199"/>
                    </a:lnTo>
                    <a:lnTo>
                      <a:pt x="56" y="194"/>
                    </a:lnTo>
                    <a:lnTo>
                      <a:pt x="50" y="190"/>
                    </a:lnTo>
                    <a:lnTo>
                      <a:pt x="43" y="184"/>
                    </a:lnTo>
                    <a:lnTo>
                      <a:pt x="39" y="182"/>
                    </a:lnTo>
                    <a:lnTo>
                      <a:pt x="37" y="177"/>
                    </a:lnTo>
                    <a:lnTo>
                      <a:pt x="24" y="176"/>
                    </a:lnTo>
                    <a:lnTo>
                      <a:pt x="12" y="167"/>
                    </a:lnTo>
                    <a:lnTo>
                      <a:pt x="4" y="165"/>
                    </a:lnTo>
                    <a:lnTo>
                      <a:pt x="0" y="158"/>
                    </a:lnTo>
                    <a:lnTo>
                      <a:pt x="0" y="154"/>
                    </a:lnTo>
                    <a:lnTo>
                      <a:pt x="5" y="147"/>
                    </a:lnTo>
                    <a:lnTo>
                      <a:pt x="4" y="140"/>
                    </a:lnTo>
                    <a:lnTo>
                      <a:pt x="6" y="136"/>
                    </a:lnTo>
                    <a:lnTo>
                      <a:pt x="12" y="132"/>
                    </a:lnTo>
                    <a:lnTo>
                      <a:pt x="12" y="127"/>
                    </a:lnTo>
                    <a:lnTo>
                      <a:pt x="15" y="127"/>
                    </a:lnTo>
                    <a:lnTo>
                      <a:pt x="14" y="124"/>
                    </a:lnTo>
                    <a:lnTo>
                      <a:pt x="16" y="121"/>
                    </a:lnTo>
                    <a:lnTo>
                      <a:pt x="15" y="117"/>
                    </a:lnTo>
                    <a:lnTo>
                      <a:pt x="17" y="119"/>
                    </a:lnTo>
                    <a:lnTo>
                      <a:pt x="19" y="115"/>
                    </a:lnTo>
                    <a:lnTo>
                      <a:pt x="22" y="115"/>
                    </a:lnTo>
                    <a:lnTo>
                      <a:pt x="24" y="109"/>
                    </a:lnTo>
                    <a:lnTo>
                      <a:pt x="29" y="107"/>
                    </a:lnTo>
                    <a:lnTo>
                      <a:pt x="29" y="104"/>
                    </a:lnTo>
                    <a:lnTo>
                      <a:pt x="32" y="104"/>
                    </a:lnTo>
                    <a:lnTo>
                      <a:pt x="34" y="101"/>
                    </a:lnTo>
                    <a:lnTo>
                      <a:pt x="36" y="102"/>
                    </a:lnTo>
                    <a:lnTo>
                      <a:pt x="34" y="98"/>
                    </a:lnTo>
                    <a:lnTo>
                      <a:pt x="35" y="97"/>
                    </a:lnTo>
                    <a:lnTo>
                      <a:pt x="36" y="98"/>
                    </a:lnTo>
                    <a:lnTo>
                      <a:pt x="37" y="91"/>
                    </a:lnTo>
                    <a:lnTo>
                      <a:pt x="36" y="87"/>
                    </a:lnTo>
                    <a:lnTo>
                      <a:pt x="53" y="81"/>
                    </a:lnTo>
                    <a:lnTo>
                      <a:pt x="73" y="70"/>
                    </a:lnTo>
                    <a:lnTo>
                      <a:pt x="92" y="61"/>
                    </a:lnTo>
                    <a:lnTo>
                      <a:pt x="106" y="57"/>
                    </a:lnTo>
                    <a:lnTo>
                      <a:pt x="107" y="56"/>
                    </a:lnTo>
                    <a:lnTo>
                      <a:pt x="107" y="51"/>
                    </a:lnTo>
                    <a:lnTo>
                      <a:pt x="113" y="51"/>
                    </a:lnTo>
                    <a:lnTo>
                      <a:pt x="127" y="41"/>
                    </a:lnTo>
                    <a:lnTo>
                      <a:pt x="135" y="39"/>
                    </a:lnTo>
                    <a:lnTo>
                      <a:pt x="144" y="33"/>
                    </a:lnTo>
                    <a:lnTo>
                      <a:pt x="150" y="33"/>
                    </a:lnTo>
                    <a:lnTo>
                      <a:pt x="157" y="24"/>
                    </a:lnTo>
                    <a:lnTo>
                      <a:pt x="162" y="29"/>
                    </a:lnTo>
                    <a:lnTo>
                      <a:pt x="163" y="29"/>
                    </a:lnTo>
                    <a:lnTo>
                      <a:pt x="164" y="26"/>
                    </a:lnTo>
                    <a:lnTo>
                      <a:pt x="170" y="28"/>
                    </a:lnTo>
                    <a:lnTo>
                      <a:pt x="178" y="24"/>
                    </a:lnTo>
                    <a:lnTo>
                      <a:pt x="189" y="23"/>
                    </a:lnTo>
                    <a:lnTo>
                      <a:pt x="232" y="17"/>
                    </a:lnTo>
                    <a:lnTo>
                      <a:pt x="250" y="16"/>
                    </a:lnTo>
                    <a:lnTo>
                      <a:pt x="269" y="14"/>
                    </a:lnTo>
                    <a:lnTo>
                      <a:pt x="341" y="7"/>
                    </a:lnTo>
                    <a:lnTo>
                      <a:pt x="348" y="6"/>
                    </a:lnTo>
                    <a:lnTo>
                      <a:pt x="397" y="0"/>
                    </a:lnTo>
                    <a:lnTo>
                      <a:pt x="398" y="4"/>
                    </a:lnTo>
                    <a:lnTo>
                      <a:pt x="402" y="10"/>
                    </a:lnTo>
                    <a:lnTo>
                      <a:pt x="397" y="19"/>
                    </a:lnTo>
                    <a:lnTo>
                      <a:pt x="402" y="25"/>
                    </a:lnTo>
                    <a:lnTo>
                      <a:pt x="421" y="8"/>
                    </a:lnTo>
                    <a:lnTo>
                      <a:pt x="428" y="16"/>
                    </a:lnTo>
                    <a:lnTo>
                      <a:pt x="439" y="28"/>
                    </a:lnTo>
                    <a:lnTo>
                      <a:pt x="451" y="39"/>
                    </a:lnTo>
                    <a:lnTo>
                      <a:pt x="453" y="67"/>
                    </a:lnTo>
                    <a:lnTo>
                      <a:pt x="496" y="60"/>
                    </a:lnTo>
                    <a:lnTo>
                      <a:pt x="537" y="53"/>
                    </a:lnTo>
                    <a:lnTo>
                      <a:pt x="610" y="42"/>
                    </a:lnTo>
                    <a:lnTo>
                      <a:pt x="651" y="36"/>
                    </a:lnTo>
                    <a:lnTo>
                      <a:pt x="655" y="37"/>
                    </a:lnTo>
                    <a:lnTo>
                      <a:pt x="700" y="67"/>
                    </a:lnTo>
                    <a:lnTo>
                      <a:pt x="702" y="69"/>
                    </a:lnTo>
                    <a:lnTo>
                      <a:pt x="780" y="127"/>
                    </a:lnTo>
                    <a:lnTo>
                      <a:pt x="869" y="191"/>
                    </a:lnTo>
                    <a:lnTo>
                      <a:pt x="886" y="203"/>
                    </a:lnTo>
                    <a:lnTo>
                      <a:pt x="878" y="207"/>
                    </a:lnTo>
                    <a:lnTo>
                      <a:pt x="886" y="210"/>
                    </a:lnTo>
                    <a:lnTo>
                      <a:pt x="843" y="248"/>
                    </a:lnTo>
                    <a:lnTo>
                      <a:pt x="822" y="285"/>
                    </a:lnTo>
                    <a:lnTo>
                      <a:pt x="806" y="319"/>
                    </a:lnTo>
                    <a:lnTo>
                      <a:pt x="806" y="346"/>
                    </a:lnTo>
                    <a:lnTo>
                      <a:pt x="803" y="340"/>
                    </a:lnTo>
                    <a:lnTo>
                      <a:pt x="784" y="354"/>
                    </a:lnTo>
                    <a:lnTo>
                      <a:pt x="801" y="376"/>
                    </a:lnTo>
                    <a:lnTo>
                      <a:pt x="798" y="386"/>
                    </a:lnTo>
                    <a:lnTo>
                      <a:pt x="776" y="387"/>
                    </a:lnTo>
                    <a:lnTo>
                      <a:pt x="786" y="389"/>
                    </a:lnTo>
                    <a:lnTo>
                      <a:pt x="788" y="396"/>
                    </a:lnTo>
                    <a:lnTo>
                      <a:pt x="770" y="419"/>
                    </a:lnTo>
                    <a:lnTo>
                      <a:pt x="739" y="425"/>
                    </a:lnTo>
                    <a:lnTo>
                      <a:pt x="733" y="433"/>
                    </a:lnTo>
                    <a:lnTo>
                      <a:pt x="741" y="445"/>
                    </a:lnTo>
                    <a:lnTo>
                      <a:pt x="739" y="452"/>
                    </a:lnTo>
                    <a:lnTo>
                      <a:pt x="716" y="479"/>
                    </a:lnTo>
                    <a:lnTo>
                      <a:pt x="688" y="484"/>
                    </a:lnTo>
                    <a:lnTo>
                      <a:pt x="702" y="451"/>
                    </a:lnTo>
                    <a:lnTo>
                      <a:pt x="686" y="469"/>
                    </a:lnTo>
                    <a:lnTo>
                      <a:pt x="679" y="459"/>
                    </a:lnTo>
                    <a:lnTo>
                      <a:pt x="673" y="461"/>
                    </a:lnTo>
                    <a:lnTo>
                      <a:pt x="680" y="482"/>
                    </a:lnTo>
                    <a:lnTo>
                      <a:pt x="693" y="497"/>
                    </a:lnTo>
                    <a:lnTo>
                      <a:pt x="694" y="509"/>
                    </a:lnTo>
                    <a:lnTo>
                      <a:pt x="679" y="528"/>
                    </a:lnTo>
                    <a:lnTo>
                      <a:pt x="641" y="544"/>
                    </a:lnTo>
                    <a:lnTo>
                      <a:pt x="628" y="559"/>
                    </a:lnTo>
                    <a:lnTo>
                      <a:pt x="618" y="559"/>
                    </a:lnTo>
                    <a:lnTo>
                      <a:pt x="604" y="529"/>
                    </a:lnTo>
                    <a:lnTo>
                      <a:pt x="599" y="527"/>
                    </a:lnTo>
                    <a:lnTo>
                      <a:pt x="609" y="562"/>
                    </a:lnTo>
                    <a:lnTo>
                      <a:pt x="594" y="564"/>
                    </a:lnTo>
                    <a:lnTo>
                      <a:pt x="579" y="555"/>
                    </a:lnTo>
                    <a:lnTo>
                      <a:pt x="582" y="566"/>
                    </a:lnTo>
                    <a:lnTo>
                      <a:pt x="563" y="567"/>
                    </a:lnTo>
                    <a:lnTo>
                      <a:pt x="564" y="570"/>
                    </a:lnTo>
                    <a:lnTo>
                      <a:pt x="595" y="581"/>
                    </a:lnTo>
                    <a:lnTo>
                      <a:pt x="605" y="592"/>
                    </a:lnTo>
                    <a:lnTo>
                      <a:pt x="604" y="605"/>
                    </a:lnTo>
                    <a:lnTo>
                      <a:pt x="575" y="620"/>
                    </a:lnTo>
                    <a:lnTo>
                      <a:pt x="565" y="619"/>
                    </a:lnTo>
                    <a:lnTo>
                      <a:pt x="551" y="604"/>
                    </a:lnTo>
                    <a:lnTo>
                      <a:pt x="536" y="581"/>
                    </a:lnTo>
                    <a:lnTo>
                      <a:pt x="537" y="574"/>
                    </a:lnTo>
                    <a:lnTo>
                      <a:pt x="529" y="573"/>
                    </a:lnTo>
                    <a:lnTo>
                      <a:pt x="521" y="570"/>
                    </a:lnTo>
                    <a:lnTo>
                      <a:pt x="535" y="598"/>
                    </a:lnTo>
                    <a:lnTo>
                      <a:pt x="548" y="630"/>
                    </a:lnTo>
                    <a:lnTo>
                      <a:pt x="533" y="673"/>
                    </a:lnTo>
                    <a:lnTo>
                      <a:pt x="492" y="671"/>
                    </a:lnTo>
                    <a:lnTo>
                      <a:pt x="490" y="668"/>
                    </a:lnTo>
                    <a:lnTo>
                      <a:pt x="488" y="652"/>
                    </a:lnTo>
                    <a:lnTo>
                      <a:pt x="481" y="645"/>
                    </a:lnTo>
                    <a:lnTo>
                      <a:pt x="480" y="638"/>
                    </a:lnTo>
                    <a:lnTo>
                      <a:pt x="483" y="634"/>
                    </a:lnTo>
                    <a:lnTo>
                      <a:pt x="480" y="621"/>
                    </a:lnTo>
                    <a:lnTo>
                      <a:pt x="477" y="619"/>
                    </a:lnTo>
                    <a:lnTo>
                      <a:pt x="475" y="621"/>
                    </a:lnTo>
                    <a:lnTo>
                      <a:pt x="470" y="614"/>
                    </a:lnTo>
                    <a:lnTo>
                      <a:pt x="469" y="611"/>
                    </a:lnTo>
                    <a:lnTo>
                      <a:pt x="465" y="604"/>
                    </a:lnTo>
                    <a:lnTo>
                      <a:pt x="463" y="595"/>
                    </a:lnTo>
                    <a:lnTo>
                      <a:pt x="454" y="583"/>
                    </a:lnTo>
                    <a:lnTo>
                      <a:pt x="448" y="582"/>
                    </a:lnTo>
                    <a:lnTo>
                      <a:pt x="446" y="577"/>
                    </a:lnTo>
                    <a:lnTo>
                      <a:pt x="442" y="575"/>
                    </a:lnTo>
                    <a:lnTo>
                      <a:pt x="433" y="575"/>
                    </a:lnTo>
                    <a:lnTo>
                      <a:pt x="431" y="573"/>
                    </a:lnTo>
                    <a:lnTo>
                      <a:pt x="428" y="574"/>
                    </a:lnTo>
                    <a:lnTo>
                      <a:pt x="428" y="573"/>
                    </a:lnTo>
                    <a:lnTo>
                      <a:pt x="424" y="572"/>
                    </a:lnTo>
                    <a:lnTo>
                      <a:pt x="419" y="566"/>
                    </a:lnTo>
                    <a:lnTo>
                      <a:pt x="420" y="560"/>
                    </a:lnTo>
                    <a:lnTo>
                      <a:pt x="417" y="552"/>
                    </a:lnTo>
                    <a:lnTo>
                      <a:pt x="414" y="549"/>
                    </a:lnTo>
                    <a:lnTo>
                      <a:pt x="415" y="539"/>
                    </a:lnTo>
                    <a:lnTo>
                      <a:pt x="412" y="538"/>
                    </a:lnTo>
                    <a:lnTo>
                      <a:pt x="413" y="537"/>
                    </a:lnTo>
                    <a:lnTo>
                      <a:pt x="409" y="531"/>
                    </a:lnTo>
                    <a:lnTo>
                      <a:pt x="410" y="525"/>
                    </a:lnTo>
                    <a:lnTo>
                      <a:pt x="408" y="523"/>
                    </a:lnTo>
                    <a:lnTo>
                      <a:pt x="409" y="521"/>
                    </a:lnTo>
                    <a:lnTo>
                      <a:pt x="407" y="519"/>
                    </a:lnTo>
                    <a:lnTo>
                      <a:pt x="404" y="519"/>
                    </a:lnTo>
                    <a:lnTo>
                      <a:pt x="401" y="513"/>
                    </a:lnTo>
                    <a:lnTo>
                      <a:pt x="397" y="513"/>
                    </a:lnTo>
                    <a:lnTo>
                      <a:pt x="399" y="507"/>
                    </a:lnTo>
                    <a:lnTo>
                      <a:pt x="398" y="508"/>
                    </a:lnTo>
                    <a:lnTo>
                      <a:pt x="390" y="498"/>
                    </a:lnTo>
                    <a:lnTo>
                      <a:pt x="390" y="496"/>
                    </a:lnTo>
                    <a:lnTo>
                      <a:pt x="391" y="494"/>
                    </a:lnTo>
                    <a:lnTo>
                      <a:pt x="391" y="485"/>
                    </a:lnTo>
                    <a:lnTo>
                      <a:pt x="387" y="483"/>
                    </a:lnTo>
                    <a:lnTo>
                      <a:pt x="383" y="477"/>
                    </a:lnTo>
                    <a:lnTo>
                      <a:pt x="379" y="477"/>
                    </a:lnTo>
                    <a:lnTo>
                      <a:pt x="377" y="474"/>
                    </a:lnTo>
                    <a:lnTo>
                      <a:pt x="370" y="472"/>
                    </a:lnTo>
                    <a:lnTo>
                      <a:pt x="367" y="470"/>
                    </a:lnTo>
                    <a:lnTo>
                      <a:pt x="348" y="464"/>
                    </a:lnTo>
                    <a:lnTo>
                      <a:pt x="341" y="461"/>
                    </a:lnTo>
                    <a:lnTo>
                      <a:pt x="336" y="456"/>
                    </a:lnTo>
                    <a:lnTo>
                      <a:pt x="336" y="451"/>
                    </a:lnTo>
                    <a:close/>
                    <a:moveTo>
                      <a:pt x="550" y="627"/>
                    </a:moveTo>
                    <a:lnTo>
                      <a:pt x="558" y="622"/>
                    </a:lnTo>
                    <a:lnTo>
                      <a:pt x="569" y="633"/>
                    </a:lnTo>
                    <a:lnTo>
                      <a:pt x="545" y="663"/>
                    </a:lnTo>
                    <a:lnTo>
                      <a:pt x="550" y="627"/>
                    </a:lnTo>
                    <a:close/>
                  </a:path>
                </a:pathLst>
              </a:custGeom>
              <a:solidFill>
                <a:schemeClr val="bg1"/>
              </a:solidFill>
              <a:ln w="4826">
                <a:solidFill>
                  <a:srgbClr val="6E6E6E"/>
                </a:solidFill>
                <a:prstDash val="solid"/>
                <a:round/>
                <a:headEnd/>
                <a:tailEnd/>
              </a:ln>
            </p:spPr>
            <p:txBody>
              <a:bodyPr/>
              <a:lstStyle/>
              <a:p>
                <a:endParaRPr lang="en-US"/>
              </a:p>
            </p:txBody>
          </p:sp>
          <p:sp>
            <p:nvSpPr>
              <p:cNvPr id="52" name="Freeform 48">
                <a:extLst>
                  <a:ext uri="{FF2B5EF4-FFF2-40B4-BE49-F238E27FC236}">
                    <a16:creationId xmlns:a16="http://schemas.microsoft.com/office/drawing/2014/main" id="{5664C4F1-85F1-40AB-AFCB-A2027A0402C2}"/>
                  </a:ext>
                </a:extLst>
              </p:cNvPr>
              <p:cNvSpPr>
                <a:spLocks/>
              </p:cNvSpPr>
              <p:nvPr/>
            </p:nvSpPr>
            <p:spPr bwMode="auto">
              <a:xfrm>
                <a:off x="4835525" y="4521200"/>
                <a:ext cx="703263" cy="635000"/>
              </a:xfrm>
              <a:custGeom>
                <a:avLst/>
                <a:gdLst>
                  <a:gd name="T0" fmla="*/ 23019 w 886"/>
                  <a:gd name="T1" fmla="*/ 173831 h 800"/>
                  <a:gd name="T2" fmla="*/ 75406 w 886"/>
                  <a:gd name="T3" fmla="*/ 23019 h 800"/>
                  <a:gd name="T4" fmla="*/ 257969 w 886"/>
                  <a:gd name="T5" fmla="*/ 17463 h 800"/>
                  <a:gd name="T6" fmla="*/ 449263 w 886"/>
                  <a:gd name="T7" fmla="*/ 10319 h 800"/>
                  <a:gd name="T8" fmla="*/ 627857 w 886"/>
                  <a:gd name="T9" fmla="*/ 5556 h 800"/>
                  <a:gd name="T10" fmla="*/ 641350 w 886"/>
                  <a:gd name="T11" fmla="*/ 22225 h 800"/>
                  <a:gd name="T12" fmla="*/ 627857 w 886"/>
                  <a:gd name="T13" fmla="*/ 52388 h 800"/>
                  <a:gd name="T14" fmla="*/ 606425 w 886"/>
                  <a:gd name="T15" fmla="*/ 72231 h 800"/>
                  <a:gd name="T16" fmla="*/ 700088 w 886"/>
                  <a:gd name="T17" fmla="*/ 93663 h 800"/>
                  <a:gd name="T18" fmla="*/ 686594 w 886"/>
                  <a:gd name="T19" fmla="*/ 101600 h 800"/>
                  <a:gd name="T20" fmla="*/ 688182 w 886"/>
                  <a:gd name="T21" fmla="*/ 115094 h 800"/>
                  <a:gd name="T22" fmla="*/ 661988 w 886"/>
                  <a:gd name="T23" fmla="*/ 131763 h 800"/>
                  <a:gd name="T24" fmla="*/ 677863 w 886"/>
                  <a:gd name="T25" fmla="*/ 146844 h 800"/>
                  <a:gd name="T26" fmla="*/ 666750 w 886"/>
                  <a:gd name="T27" fmla="*/ 167481 h 800"/>
                  <a:gd name="T28" fmla="*/ 651669 w 886"/>
                  <a:gd name="T29" fmla="*/ 172244 h 800"/>
                  <a:gd name="T30" fmla="*/ 646113 w 886"/>
                  <a:gd name="T31" fmla="*/ 178594 h 800"/>
                  <a:gd name="T32" fmla="*/ 640557 w 886"/>
                  <a:gd name="T33" fmla="*/ 191294 h 800"/>
                  <a:gd name="T34" fmla="*/ 646113 w 886"/>
                  <a:gd name="T35" fmla="*/ 201613 h 800"/>
                  <a:gd name="T36" fmla="*/ 647700 w 886"/>
                  <a:gd name="T37" fmla="*/ 217488 h 800"/>
                  <a:gd name="T38" fmla="*/ 641350 w 886"/>
                  <a:gd name="T39" fmla="*/ 238919 h 800"/>
                  <a:gd name="T40" fmla="*/ 619125 w 886"/>
                  <a:gd name="T41" fmla="*/ 264319 h 800"/>
                  <a:gd name="T42" fmla="*/ 622300 w 886"/>
                  <a:gd name="T43" fmla="*/ 285750 h 800"/>
                  <a:gd name="T44" fmla="*/ 604838 w 886"/>
                  <a:gd name="T45" fmla="*/ 295275 h 800"/>
                  <a:gd name="T46" fmla="*/ 600869 w 886"/>
                  <a:gd name="T47" fmla="*/ 296863 h 800"/>
                  <a:gd name="T48" fmla="*/ 592138 w 886"/>
                  <a:gd name="T49" fmla="*/ 311150 h 800"/>
                  <a:gd name="T50" fmla="*/ 589757 w 886"/>
                  <a:gd name="T51" fmla="*/ 316706 h 800"/>
                  <a:gd name="T52" fmla="*/ 588169 w 886"/>
                  <a:gd name="T53" fmla="*/ 327819 h 800"/>
                  <a:gd name="T54" fmla="*/ 592138 w 886"/>
                  <a:gd name="T55" fmla="*/ 345281 h 800"/>
                  <a:gd name="T56" fmla="*/ 586582 w 886"/>
                  <a:gd name="T57" fmla="*/ 366713 h 800"/>
                  <a:gd name="T58" fmla="*/ 572294 w 886"/>
                  <a:gd name="T59" fmla="*/ 379413 h 800"/>
                  <a:gd name="T60" fmla="*/ 557213 w 886"/>
                  <a:gd name="T61" fmla="*/ 391319 h 800"/>
                  <a:gd name="T62" fmla="*/ 536575 w 886"/>
                  <a:gd name="T63" fmla="*/ 404813 h 800"/>
                  <a:gd name="T64" fmla="*/ 538957 w 886"/>
                  <a:gd name="T65" fmla="*/ 413544 h 800"/>
                  <a:gd name="T66" fmla="*/ 536575 w 886"/>
                  <a:gd name="T67" fmla="*/ 441325 h 800"/>
                  <a:gd name="T68" fmla="*/ 529432 w 886"/>
                  <a:gd name="T69" fmla="*/ 452438 h 800"/>
                  <a:gd name="T70" fmla="*/ 527844 w 886"/>
                  <a:gd name="T71" fmla="*/ 457200 h 800"/>
                  <a:gd name="T72" fmla="*/ 532607 w 886"/>
                  <a:gd name="T73" fmla="*/ 486569 h 800"/>
                  <a:gd name="T74" fmla="*/ 511175 w 886"/>
                  <a:gd name="T75" fmla="*/ 488156 h 800"/>
                  <a:gd name="T76" fmla="*/ 527050 w 886"/>
                  <a:gd name="T77" fmla="*/ 502444 h 800"/>
                  <a:gd name="T78" fmla="*/ 503238 w 886"/>
                  <a:gd name="T79" fmla="*/ 506413 h 800"/>
                  <a:gd name="T80" fmla="*/ 500063 w 886"/>
                  <a:gd name="T81" fmla="*/ 526256 h 800"/>
                  <a:gd name="T82" fmla="*/ 502444 w 886"/>
                  <a:gd name="T83" fmla="*/ 543719 h 800"/>
                  <a:gd name="T84" fmla="*/ 515938 w 886"/>
                  <a:gd name="T85" fmla="*/ 537369 h 800"/>
                  <a:gd name="T86" fmla="*/ 508794 w 886"/>
                  <a:gd name="T87" fmla="*/ 555625 h 800"/>
                  <a:gd name="T88" fmla="*/ 526257 w 886"/>
                  <a:gd name="T89" fmla="*/ 546894 h 800"/>
                  <a:gd name="T90" fmla="*/ 521494 w 886"/>
                  <a:gd name="T91" fmla="*/ 579438 h 800"/>
                  <a:gd name="T92" fmla="*/ 525463 w 886"/>
                  <a:gd name="T93" fmla="*/ 594519 h 800"/>
                  <a:gd name="T94" fmla="*/ 516732 w 886"/>
                  <a:gd name="T95" fmla="*/ 608013 h 800"/>
                  <a:gd name="T96" fmla="*/ 501650 w 886"/>
                  <a:gd name="T97" fmla="*/ 622300 h 800"/>
                  <a:gd name="T98" fmla="*/ 211931 w 886"/>
                  <a:gd name="T99" fmla="*/ 632619 h 800"/>
                  <a:gd name="T100" fmla="*/ 92075 w 886"/>
                  <a:gd name="T101" fmla="*/ 540544 h 800"/>
                  <a:gd name="T102" fmla="*/ 67469 w 886"/>
                  <a:gd name="T103" fmla="*/ 536575 h 800"/>
                  <a:gd name="T104" fmla="*/ 57944 w 886"/>
                  <a:gd name="T105" fmla="*/ 536575 h 800"/>
                  <a:gd name="T106" fmla="*/ 39688 w 886"/>
                  <a:gd name="T107" fmla="*/ 540544 h 800"/>
                  <a:gd name="T108" fmla="*/ 34925 w 886"/>
                  <a:gd name="T109" fmla="*/ 534194 h 800"/>
                  <a:gd name="T110" fmla="*/ 28575 w 886"/>
                  <a:gd name="T111" fmla="*/ 474663 h 8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6"/>
                  <a:gd name="T169" fmla="*/ 0 h 800"/>
                  <a:gd name="T170" fmla="*/ 886 w 886"/>
                  <a:gd name="T171" fmla="*/ 800 h 8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6" h="800">
                    <a:moveTo>
                      <a:pt x="36" y="541"/>
                    </a:moveTo>
                    <a:lnTo>
                      <a:pt x="36" y="472"/>
                    </a:lnTo>
                    <a:lnTo>
                      <a:pt x="37" y="421"/>
                    </a:lnTo>
                    <a:lnTo>
                      <a:pt x="37" y="377"/>
                    </a:lnTo>
                    <a:lnTo>
                      <a:pt x="37" y="272"/>
                    </a:lnTo>
                    <a:lnTo>
                      <a:pt x="29" y="219"/>
                    </a:lnTo>
                    <a:lnTo>
                      <a:pt x="25" y="193"/>
                    </a:lnTo>
                    <a:lnTo>
                      <a:pt x="15" y="115"/>
                    </a:lnTo>
                    <a:lnTo>
                      <a:pt x="13" y="103"/>
                    </a:lnTo>
                    <a:lnTo>
                      <a:pt x="1" y="32"/>
                    </a:lnTo>
                    <a:lnTo>
                      <a:pt x="0" y="30"/>
                    </a:lnTo>
                    <a:lnTo>
                      <a:pt x="95" y="29"/>
                    </a:lnTo>
                    <a:lnTo>
                      <a:pt x="134" y="28"/>
                    </a:lnTo>
                    <a:lnTo>
                      <a:pt x="180" y="27"/>
                    </a:lnTo>
                    <a:lnTo>
                      <a:pt x="227" y="25"/>
                    </a:lnTo>
                    <a:lnTo>
                      <a:pt x="233" y="25"/>
                    </a:lnTo>
                    <a:lnTo>
                      <a:pt x="311" y="23"/>
                    </a:lnTo>
                    <a:lnTo>
                      <a:pt x="325" y="22"/>
                    </a:lnTo>
                    <a:lnTo>
                      <a:pt x="370" y="21"/>
                    </a:lnTo>
                    <a:lnTo>
                      <a:pt x="436" y="17"/>
                    </a:lnTo>
                    <a:lnTo>
                      <a:pt x="439" y="17"/>
                    </a:lnTo>
                    <a:lnTo>
                      <a:pt x="517" y="15"/>
                    </a:lnTo>
                    <a:lnTo>
                      <a:pt x="559" y="13"/>
                    </a:lnTo>
                    <a:lnTo>
                      <a:pt x="566" y="13"/>
                    </a:lnTo>
                    <a:lnTo>
                      <a:pt x="614" y="10"/>
                    </a:lnTo>
                    <a:lnTo>
                      <a:pt x="673" y="7"/>
                    </a:lnTo>
                    <a:lnTo>
                      <a:pt x="712" y="5"/>
                    </a:lnTo>
                    <a:lnTo>
                      <a:pt x="776" y="0"/>
                    </a:lnTo>
                    <a:lnTo>
                      <a:pt x="788" y="0"/>
                    </a:lnTo>
                    <a:lnTo>
                      <a:pt x="791" y="7"/>
                    </a:lnTo>
                    <a:lnTo>
                      <a:pt x="794" y="8"/>
                    </a:lnTo>
                    <a:lnTo>
                      <a:pt x="794" y="15"/>
                    </a:lnTo>
                    <a:lnTo>
                      <a:pt x="795" y="19"/>
                    </a:lnTo>
                    <a:lnTo>
                      <a:pt x="802" y="20"/>
                    </a:lnTo>
                    <a:lnTo>
                      <a:pt x="807" y="23"/>
                    </a:lnTo>
                    <a:lnTo>
                      <a:pt x="808" y="28"/>
                    </a:lnTo>
                    <a:lnTo>
                      <a:pt x="806" y="36"/>
                    </a:lnTo>
                    <a:lnTo>
                      <a:pt x="809" y="42"/>
                    </a:lnTo>
                    <a:lnTo>
                      <a:pt x="806" y="47"/>
                    </a:lnTo>
                    <a:lnTo>
                      <a:pt x="799" y="52"/>
                    </a:lnTo>
                    <a:lnTo>
                      <a:pt x="795" y="62"/>
                    </a:lnTo>
                    <a:lnTo>
                      <a:pt x="791" y="66"/>
                    </a:lnTo>
                    <a:lnTo>
                      <a:pt x="780" y="72"/>
                    </a:lnTo>
                    <a:lnTo>
                      <a:pt x="778" y="74"/>
                    </a:lnTo>
                    <a:lnTo>
                      <a:pt x="778" y="80"/>
                    </a:lnTo>
                    <a:lnTo>
                      <a:pt x="773" y="84"/>
                    </a:lnTo>
                    <a:lnTo>
                      <a:pt x="770" y="85"/>
                    </a:lnTo>
                    <a:lnTo>
                      <a:pt x="764" y="91"/>
                    </a:lnTo>
                    <a:lnTo>
                      <a:pt x="755" y="114"/>
                    </a:lnTo>
                    <a:lnTo>
                      <a:pt x="771" y="113"/>
                    </a:lnTo>
                    <a:lnTo>
                      <a:pt x="829" y="108"/>
                    </a:lnTo>
                    <a:lnTo>
                      <a:pt x="871" y="105"/>
                    </a:lnTo>
                    <a:lnTo>
                      <a:pt x="872" y="112"/>
                    </a:lnTo>
                    <a:lnTo>
                      <a:pt x="882" y="118"/>
                    </a:lnTo>
                    <a:lnTo>
                      <a:pt x="886" y="122"/>
                    </a:lnTo>
                    <a:lnTo>
                      <a:pt x="885" y="127"/>
                    </a:lnTo>
                    <a:lnTo>
                      <a:pt x="883" y="129"/>
                    </a:lnTo>
                    <a:lnTo>
                      <a:pt x="874" y="125"/>
                    </a:lnTo>
                    <a:lnTo>
                      <a:pt x="869" y="123"/>
                    </a:lnTo>
                    <a:lnTo>
                      <a:pt x="865" y="128"/>
                    </a:lnTo>
                    <a:lnTo>
                      <a:pt x="864" y="130"/>
                    </a:lnTo>
                    <a:lnTo>
                      <a:pt x="867" y="134"/>
                    </a:lnTo>
                    <a:lnTo>
                      <a:pt x="877" y="140"/>
                    </a:lnTo>
                    <a:lnTo>
                      <a:pt x="877" y="143"/>
                    </a:lnTo>
                    <a:lnTo>
                      <a:pt x="871" y="148"/>
                    </a:lnTo>
                    <a:lnTo>
                      <a:pt x="867" y="145"/>
                    </a:lnTo>
                    <a:lnTo>
                      <a:pt x="862" y="149"/>
                    </a:lnTo>
                    <a:lnTo>
                      <a:pt x="861" y="156"/>
                    </a:lnTo>
                    <a:lnTo>
                      <a:pt x="856" y="159"/>
                    </a:lnTo>
                    <a:lnTo>
                      <a:pt x="851" y="161"/>
                    </a:lnTo>
                    <a:lnTo>
                      <a:pt x="841" y="161"/>
                    </a:lnTo>
                    <a:lnTo>
                      <a:pt x="834" y="166"/>
                    </a:lnTo>
                    <a:lnTo>
                      <a:pt x="834" y="171"/>
                    </a:lnTo>
                    <a:lnTo>
                      <a:pt x="839" y="179"/>
                    </a:lnTo>
                    <a:lnTo>
                      <a:pt x="846" y="183"/>
                    </a:lnTo>
                    <a:lnTo>
                      <a:pt x="851" y="179"/>
                    </a:lnTo>
                    <a:lnTo>
                      <a:pt x="852" y="179"/>
                    </a:lnTo>
                    <a:lnTo>
                      <a:pt x="854" y="185"/>
                    </a:lnTo>
                    <a:lnTo>
                      <a:pt x="851" y="188"/>
                    </a:lnTo>
                    <a:lnTo>
                      <a:pt x="848" y="188"/>
                    </a:lnTo>
                    <a:lnTo>
                      <a:pt x="834" y="195"/>
                    </a:lnTo>
                    <a:lnTo>
                      <a:pt x="834" y="201"/>
                    </a:lnTo>
                    <a:lnTo>
                      <a:pt x="842" y="208"/>
                    </a:lnTo>
                    <a:lnTo>
                      <a:pt x="840" y="211"/>
                    </a:lnTo>
                    <a:lnTo>
                      <a:pt x="838" y="212"/>
                    </a:lnTo>
                    <a:lnTo>
                      <a:pt x="834" y="211"/>
                    </a:lnTo>
                    <a:lnTo>
                      <a:pt x="830" y="205"/>
                    </a:lnTo>
                    <a:lnTo>
                      <a:pt x="822" y="208"/>
                    </a:lnTo>
                    <a:lnTo>
                      <a:pt x="821" y="210"/>
                    </a:lnTo>
                    <a:lnTo>
                      <a:pt x="821" y="217"/>
                    </a:lnTo>
                    <a:lnTo>
                      <a:pt x="830" y="231"/>
                    </a:lnTo>
                    <a:lnTo>
                      <a:pt x="822" y="238"/>
                    </a:lnTo>
                    <a:lnTo>
                      <a:pt x="819" y="239"/>
                    </a:lnTo>
                    <a:lnTo>
                      <a:pt x="816" y="236"/>
                    </a:lnTo>
                    <a:lnTo>
                      <a:pt x="816" y="226"/>
                    </a:lnTo>
                    <a:lnTo>
                      <a:pt x="814" y="225"/>
                    </a:lnTo>
                    <a:lnTo>
                      <a:pt x="810" y="226"/>
                    </a:lnTo>
                    <a:lnTo>
                      <a:pt x="804" y="233"/>
                    </a:lnTo>
                    <a:lnTo>
                      <a:pt x="799" y="238"/>
                    </a:lnTo>
                    <a:lnTo>
                      <a:pt x="800" y="247"/>
                    </a:lnTo>
                    <a:lnTo>
                      <a:pt x="806" y="247"/>
                    </a:lnTo>
                    <a:lnTo>
                      <a:pt x="807" y="241"/>
                    </a:lnTo>
                    <a:lnTo>
                      <a:pt x="810" y="239"/>
                    </a:lnTo>
                    <a:lnTo>
                      <a:pt x="815" y="238"/>
                    </a:lnTo>
                    <a:lnTo>
                      <a:pt x="816" y="241"/>
                    </a:lnTo>
                    <a:lnTo>
                      <a:pt x="815" y="246"/>
                    </a:lnTo>
                    <a:lnTo>
                      <a:pt x="811" y="250"/>
                    </a:lnTo>
                    <a:lnTo>
                      <a:pt x="814" y="254"/>
                    </a:lnTo>
                    <a:lnTo>
                      <a:pt x="812" y="262"/>
                    </a:lnTo>
                    <a:lnTo>
                      <a:pt x="803" y="264"/>
                    </a:lnTo>
                    <a:lnTo>
                      <a:pt x="801" y="269"/>
                    </a:lnTo>
                    <a:lnTo>
                      <a:pt x="804" y="273"/>
                    </a:lnTo>
                    <a:lnTo>
                      <a:pt x="812" y="272"/>
                    </a:lnTo>
                    <a:lnTo>
                      <a:pt x="816" y="274"/>
                    </a:lnTo>
                    <a:lnTo>
                      <a:pt x="821" y="284"/>
                    </a:lnTo>
                    <a:lnTo>
                      <a:pt x="819" y="288"/>
                    </a:lnTo>
                    <a:lnTo>
                      <a:pt x="822" y="294"/>
                    </a:lnTo>
                    <a:lnTo>
                      <a:pt x="822" y="298"/>
                    </a:lnTo>
                    <a:lnTo>
                      <a:pt x="819" y="303"/>
                    </a:lnTo>
                    <a:lnTo>
                      <a:pt x="808" y="301"/>
                    </a:lnTo>
                    <a:lnTo>
                      <a:pt x="804" y="303"/>
                    </a:lnTo>
                    <a:lnTo>
                      <a:pt x="802" y="308"/>
                    </a:lnTo>
                    <a:lnTo>
                      <a:pt x="804" y="315"/>
                    </a:lnTo>
                    <a:lnTo>
                      <a:pt x="800" y="323"/>
                    </a:lnTo>
                    <a:lnTo>
                      <a:pt x="783" y="323"/>
                    </a:lnTo>
                    <a:lnTo>
                      <a:pt x="780" y="333"/>
                    </a:lnTo>
                    <a:lnTo>
                      <a:pt x="783" y="338"/>
                    </a:lnTo>
                    <a:lnTo>
                      <a:pt x="792" y="344"/>
                    </a:lnTo>
                    <a:lnTo>
                      <a:pt x="793" y="346"/>
                    </a:lnTo>
                    <a:lnTo>
                      <a:pt x="793" y="351"/>
                    </a:lnTo>
                    <a:lnTo>
                      <a:pt x="789" y="356"/>
                    </a:lnTo>
                    <a:lnTo>
                      <a:pt x="784" y="360"/>
                    </a:lnTo>
                    <a:lnTo>
                      <a:pt x="784" y="363"/>
                    </a:lnTo>
                    <a:lnTo>
                      <a:pt x="784" y="367"/>
                    </a:lnTo>
                    <a:lnTo>
                      <a:pt x="779" y="367"/>
                    </a:lnTo>
                    <a:lnTo>
                      <a:pt x="776" y="364"/>
                    </a:lnTo>
                    <a:lnTo>
                      <a:pt x="765" y="370"/>
                    </a:lnTo>
                    <a:lnTo>
                      <a:pt x="762" y="372"/>
                    </a:lnTo>
                    <a:lnTo>
                      <a:pt x="759" y="371"/>
                    </a:lnTo>
                    <a:lnTo>
                      <a:pt x="761" y="363"/>
                    </a:lnTo>
                    <a:lnTo>
                      <a:pt x="758" y="360"/>
                    </a:lnTo>
                    <a:lnTo>
                      <a:pt x="753" y="362"/>
                    </a:lnTo>
                    <a:lnTo>
                      <a:pt x="753" y="367"/>
                    </a:lnTo>
                    <a:lnTo>
                      <a:pt x="757" y="374"/>
                    </a:lnTo>
                    <a:lnTo>
                      <a:pt x="755" y="379"/>
                    </a:lnTo>
                    <a:lnTo>
                      <a:pt x="758" y="389"/>
                    </a:lnTo>
                    <a:lnTo>
                      <a:pt x="758" y="392"/>
                    </a:lnTo>
                    <a:lnTo>
                      <a:pt x="751" y="395"/>
                    </a:lnTo>
                    <a:lnTo>
                      <a:pt x="748" y="395"/>
                    </a:lnTo>
                    <a:lnTo>
                      <a:pt x="746" y="392"/>
                    </a:lnTo>
                    <a:lnTo>
                      <a:pt x="749" y="387"/>
                    </a:lnTo>
                    <a:lnTo>
                      <a:pt x="748" y="382"/>
                    </a:lnTo>
                    <a:lnTo>
                      <a:pt x="746" y="379"/>
                    </a:lnTo>
                    <a:lnTo>
                      <a:pt x="743" y="378"/>
                    </a:lnTo>
                    <a:lnTo>
                      <a:pt x="740" y="383"/>
                    </a:lnTo>
                    <a:lnTo>
                      <a:pt x="743" y="399"/>
                    </a:lnTo>
                    <a:lnTo>
                      <a:pt x="747" y="401"/>
                    </a:lnTo>
                    <a:lnTo>
                      <a:pt x="755" y="401"/>
                    </a:lnTo>
                    <a:lnTo>
                      <a:pt x="756" y="408"/>
                    </a:lnTo>
                    <a:lnTo>
                      <a:pt x="749" y="416"/>
                    </a:lnTo>
                    <a:lnTo>
                      <a:pt x="743" y="416"/>
                    </a:lnTo>
                    <a:lnTo>
                      <a:pt x="741" y="413"/>
                    </a:lnTo>
                    <a:lnTo>
                      <a:pt x="742" y="406"/>
                    </a:lnTo>
                    <a:lnTo>
                      <a:pt x="739" y="402"/>
                    </a:lnTo>
                    <a:lnTo>
                      <a:pt x="736" y="415"/>
                    </a:lnTo>
                    <a:lnTo>
                      <a:pt x="734" y="419"/>
                    </a:lnTo>
                    <a:lnTo>
                      <a:pt x="736" y="424"/>
                    </a:lnTo>
                    <a:lnTo>
                      <a:pt x="746" y="435"/>
                    </a:lnTo>
                    <a:lnTo>
                      <a:pt x="744" y="437"/>
                    </a:lnTo>
                    <a:lnTo>
                      <a:pt x="740" y="440"/>
                    </a:lnTo>
                    <a:lnTo>
                      <a:pt x="738" y="443"/>
                    </a:lnTo>
                    <a:lnTo>
                      <a:pt x="736" y="449"/>
                    </a:lnTo>
                    <a:lnTo>
                      <a:pt x="739" y="458"/>
                    </a:lnTo>
                    <a:lnTo>
                      <a:pt x="739" y="462"/>
                    </a:lnTo>
                    <a:lnTo>
                      <a:pt x="734" y="469"/>
                    </a:lnTo>
                    <a:lnTo>
                      <a:pt x="725" y="478"/>
                    </a:lnTo>
                    <a:lnTo>
                      <a:pt x="726" y="485"/>
                    </a:lnTo>
                    <a:lnTo>
                      <a:pt x="721" y="489"/>
                    </a:lnTo>
                    <a:lnTo>
                      <a:pt x="720" y="489"/>
                    </a:lnTo>
                    <a:lnTo>
                      <a:pt x="721" y="478"/>
                    </a:lnTo>
                    <a:lnTo>
                      <a:pt x="720" y="475"/>
                    </a:lnTo>
                    <a:lnTo>
                      <a:pt x="708" y="477"/>
                    </a:lnTo>
                    <a:lnTo>
                      <a:pt x="706" y="480"/>
                    </a:lnTo>
                    <a:lnTo>
                      <a:pt x="710" y="490"/>
                    </a:lnTo>
                    <a:lnTo>
                      <a:pt x="708" y="498"/>
                    </a:lnTo>
                    <a:lnTo>
                      <a:pt x="702" y="493"/>
                    </a:lnTo>
                    <a:lnTo>
                      <a:pt x="700" y="495"/>
                    </a:lnTo>
                    <a:lnTo>
                      <a:pt x="696" y="499"/>
                    </a:lnTo>
                    <a:lnTo>
                      <a:pt x="695" y="510"/>
                    </a:lnTo>
                    <a:lnTo>
                      <a:pt x="690" y="513"/>
                    </a:lnTo>
                    <a:lnTo>
                      <a:pt x="678" y="506"/>
                    </a:lnTo>
                    <a:lnTo>
                      <a:pt x="676" y="510"/>
                    </a:lnTo>
                    <a:lnTo>
                      <a:pt x="679" y="517"/>
                    </a:lnTo>
                    <a:lnTo>
                      <a:pt x="697" y="519"/>
                    </a:lnTo>
                    <a:lnTo>
                      <a:pt x="701" y="523"/>
                    </a:lnTo>
                    <a:lnTo>
                      <a:pt x="697" y="528"/>
                    </a:lnTo>
                    <a:lnTo>
                      <a:pt x="694" y="528"/>
                    </a:lnTo>
                    <a:lnTo>
                      <a:pt x="679" y="521"/>
                    </a:lnTo>
                    <a:lnTo>
                      <a:pt x="674" y="528"/>
                    </a:lnTo>
                    <a:lnTo>
                      <a:pt x="676" y="534"/>
                    </a:lnTo>
                    <a:lnTo>
                      <a:pt x="683" y="538"/>
                    </a:lnTo>
                    <a:lnTo>
                      <a:pt x="690" y="538"/>
                    </a:lnTo>
                    <a:lnTo>
                      <a:pt x="688" y="552"/>
                    </a:lnTo>
                    <a:lnTo>
                      <a:pt x="676" y="556"/>
                    </a:lnTo>
                    <a:lnTo>
                      <a:pt x="672" y="560"/>
                    </a:lnTo>
                    <a:lnTo>
                      <a:pt x="672" y="564"/>
                    </a:lnTo>
                    <a:lnTo>
                      <a:pt x="675" y="567"/>
                    </a:lnTo>
                    <a:lnTo>
                      <a:pt x="674" y="570"/>
                    </a:lnTo>
                    <a:lnTo>
                      <a:pt x="671" y="571"/>
                    </a:lnTo>
                    <a:lnTo>
                      <a:pt x="667" y="570"/>
                    </a:lnTo>
                    <a:lnTo>
                      <a:pt x="666" y="565"/>
                    </a:lnTo>
                    <a:lnTo>
                      <a:pt x="662" y="566"/>
                    </a:lnTo>
                    <a:lnTo>
                      <a:pt x="655" y="561"/>
                    </a:lnTo>
                    <a:lnTo>
                      <a:pt x="651" y="565"/>
                    </a:lnTo>
                    <a:lnTo>
                      <a:pt x="653" y="568"/>
                    </a:lnTo>
                    <a:lnTo>
                      <a:pt x="665" y="576"/>
                    </a:lnTo>
                    <a:lnTo>
                      <a:pt x="658" y="593"/>
                    </a:lnTo>
                    <a:lnTo>
                      <a:pt x="659" y="598"/>
                    </a:lnTo>
                    <a:lnTo>
                      <a:pt x="664" y="604"/>
                    </a:lnTo>
                    <a:lnTo>
                      <a:pt x="672" y="608"/>
                    </a:lnTo>
                    <a:lnTo>
                      <a:pt x="673" y="610"/>
                    </a:lnTo>
                    <a:lnTo>
                      <a:pt x="671" y="613"/>
                    </a:lnTo>
                    <a:lnTo>
                      <a:pt x="667" y="616"/>
                    </a:lnTo>
                    <a:lnTo>
                      <a:pt x="663" y="615"/>
                    </a:lnTo>
                    <a:lnTo>
                      <a:pt x="658" y="611"/>
                    </a:lnTo>
                    <a:lnTo>
                      <a:pt x="651" y="613"/>
                    </a:lnTo>
                    <a:lnTo>
                      <a:pt x="645" y="612"/>
                    </a:lnTo>
                    <a:lnTo>
                      <a:pt x="644" y="615"/>
                    </a:lnTo>
                    <a:lnTo>
                      <a:pt x="645" y="625"/>
                    </a:lnTo>
                    <a:lnTo>
                      <a:pt x="648" y="627"/>
                    </a:lnTo>
                    <a:lnTo>
                      <a:pt x="652" y="628"/>
                    </a:lnTo>
                    <a:lnTo>
                      <a:pt x="660" y="626"/>
                    </a:lnTo>
                    <a:lnTo>
                      <a:pt x="664" y="628"/>
                    </a:lnTo>
                    <a:lnTo>
                      <a:pt x="664" y="633"/>
                    </a:lnTo>
                    <a:lnTo>
                      <a:pt x="656" y="639"/>
                    </a:lnTo>
                    <a:lnTo>
                      <a:pt x="649" y="635"/>
                    </a:lnTo>
                    <a:lnTo>
                      <a:pt x="641" y="627"/>
                    </a:lnTo>
                    <a:lnTo>
                      <a:pt x="633" y="629"/>
                    </a:lnTo>
                    <a:lnTo>
                      <a:pt x="632" y="633"/>
                    </a:lnTo>
                    <a:lnTo>
                      <a:pt x="634" y="638"/>
                    </a:lnTo>
                    <a:lnTo>
                      <a:pt x="643" y="644"/>
                    </a:lnTo>
                    <a:lnTo>
                      <a:pt x="644" y="649"/>
                    </a:lnTo>
                    <a:lnTo>
                      <a:pt x="642" y="658"/>
                    </a:lnTo>
                    <a:lnTo>
                      <a:pt x="638" y="658"/>
                    </a:lnTo>
                    <a:lnTo>
                      <a:pt x="630" y="656"/>
                    </a:lnTo>
                    <a:lnTo>
                      <a:pt x="630" y="663"/>
                    </a:lnTo>
                    <a:lnTo>
                      <a:pt x="634" y="666"/>
                    </a:lnTo>
                    <a:lnTo>
                      <a:pt x="635" y="668"/>
                    </a:lnTo>
                    <a:lnTo>
                      <a:pt x="640" y="670"/>
                    </a:lnTo>
                    <a:lnTo>
                      <a:pt x="640" y="672"/>
                    </a:lnTo>
                    <a:lnTo>
                      <a:pt x="635" y="681"/>
                    </a:lnTo>
                    <a:lnTo>
                      <a:pt x="633" y="685"/>
                    </a:lnTo>
                    <a:lnTo>
                      <a:pt x="632" y="688"/>
                    </a:lnTo>
                    <a:lnTo>
                      <a:pt x="641" y="687"/>
                    </a:lnTo>
                    <a:lnTo>
                      <a:pt x="642" y="683"/>
                    </a:lnTo>
                    <a:lnTo>
                      <a:pt x="642" y="674"/>
                    </a:lnTo>
                    <a:lnTo>
                      <a:pt x="643" y="672"/>
                    </a:lnTo>
                    <a:lnTo>
                      <a:pt x="650" y="677"/>
                    </a:lnTo>
                    <a:lnTo>
                      <a:pt x="652" y="681"/>
                    </a:lnTo>
                    <a:lnTo>
                      <a:pt x="652" y="685"/>
                    </a:lnTo>
                    <a:lnTo>
                      <a:pt x="650" y="687"/>
                    </a:lnTo>
                    <a:lnTo>
                      <a:pt x="637" y="693"/>
                    </a:lnTo>
                    <a:lnTo>
                      <a:pt x="637" y="694"/>
                    </a:lnTo>
                    <a:lnTo>
                      <a:pt x="641" y="700"/>
                    </a:lnTo>
                    <a:lnTo>
                      <a:pt x="649" y="700"/>
                    </a:lnTo>
                    <a:lnTo>
                      <a:pt x="656" y="693"/>
                    </a:lnTo>
                    <a:lnTo>
                      <a:pt x="658" y="683"/>
                    </a:lnTo>
                    <a:lnTo>
                      <a:pt x="660" y="681"/>
                    </a:lnTo>
                    <a:lnTo>
                      <a:pt x="663" y="683"/>
                    </a:lnTo>
                    <a:lnTo>
                      <a:pt x="663" y="689"/>
                    </a:lnTo>
                    <a:lnTo>
                      <a:pt x="660" y="694"/>
                    </a:lnTo>
                    <a:lnTo>
                      <a:pt x="655" y="699"/>
                    </a:lnTo>
                    <a:lnTo>
                      <a:pt x="651" y="706"/>
                    </a:lnTo>
                    <a:lnTo>
                      <a:pt x="649" y="715"/>
                    </a:lnTo>
                    <a:lnTo>
                      <a:pt x="653" y="726"/>
                    </a:lnTo>
                    <a:lnTo>
                      <a:pt x="657" y="730"/>
                    </a:lnTo>
                    <a:lnTo>
                      <a:pt x="662" y="721"/>
                    </a:lnTo>
                    <a:lnTo>
                      <a:pt x="666" y="719"/>
                    </a:lnTo>
                    <a:lnTo>
                      <a:pt x="668" y="723"/>
                    </a:lnTo>
                    <a:lnTo>
                      <a:pt x="666" y="731"/>
                    </a:lnTo>
                    <a:lnTo>
                      <a:pt x="659" y="736"/>
                    </a:lnTo>
                    <a:lnTo>
                      <a:pt x="662" y="749"/>
                    </a:lnTo>
                    <a:lnTo>
                      <a:pt x="660" y="753"/>
                    </a:lnTo>
                    <a:lnTo>
                      <a:pt x="656" y="756"/>
                    </a:lnTo>
                    <a:lnTo>
                      <a:pt x="644" y="753"/>
                    </a:lnTo>
                    <a:lnTo>
                      <a:pt x="642" y="755"/>
                    </a:lnTo>
                    <a:lnTo>
                      <a:pt x="643" y="761"/>
                    </a:lnTo>
                    <a:lnTo>
                      <a:pt x="651" y="766"/>
                    </a:lnTo>
                    <a:lnTo>
                      <a:pt x="657" y="771"/>
                    </a:lnTo>
                    <a:lnTo>
                      <a:pt x="656" y="775"/>
                    </a:lnTo>
                    <a:lnTo>
                      <a:pt x="650" y="777"/>
                    </a:lnTo>
                    <a:lnTo>
                      <a:pt x="649" y="782"/>
                    </a:lnTo>
                    <a:lnTo>
                      <a:pt x="649" y="783"/>
                    </a:lnTo>
                    <a:lnTo>
                      <a:pt x="632" y="784"/>
                    </a:lnTo>
                    <a:lnTo>
                      <a:pt x="600" y="785"/>
                    </a:lnTo>
                    <a:lnTo>
                      <a:pt x="595" y="786"/>
                    </a:lnTo>
                    <a:lnTo>
                      <a:pt x="483" y="792"/>
                    </a:lnTo>
                    <a:lnTo>
                      <a:pt x="362" y="794"/>
                    </a:lnTo>
                    <a:lnTo>
                      <a:pt x="313" y="795"/>
                    </a:lnTo>
                    <a:lnTo>
                      <a:pt x="267" y="797"/>
                    </a:lnTo>
                    <a:lnTo>
                      <a:pt x="221" y="798"/>
                    </a:lnTo>
                    <a:lnTo>
                      <a:pt x="216" y="798"/>
                    </a:lnTo>
                    <a:lnTo>
                      <a:pt x="160" y="799"/>
                    </a:lnTo>
                    <a:lnTo>
                      <a:pt x="118" y="800"/>
                    </a:lnTo>
                    <a:lnTo>
                      <a:pt x="118" y="745"/>
                    </a:lnTo>
                    <a:lnTo>
                      <a:pt x="116" y="681"/>
                    </a:lnTo>
                    <a:lnTo>
                      <a:pt x="112" y="677"/>
                    </a:lnTo>
                    <a:lnTo>
                      <a:pt x="107" y="676"/>
                    </a:lnTo>
                    <a:lnTo>
                      <a:pt x="105" y="678"/>
                    </a:lnTo>
                    <a:lnTo>
                      <a:pt x="95" y="679"/>
                    </a:lnTo>
                    <a:lnTo>
                      <a:pt x="93" y="673"/>
                    </a:lnTo>
                    <a:lnTo>
                      <a:pt x="85" y="676"/>
                    </a:lnTo>
                    <a:lnTo>
                      <a:pt x="84" y="681"/>
                    </a:lnTo>
                    <a:lnTo>
                      <a:pt x="80" y="681"/>
                    </a:lnTo>
                    <a:lnTo>
                      <a:pt x="82" y="676"/>
                    </a:lnTo>
                    <a:lnTo>
                      <a:pt x="80" y="674"/>
                    </a:lnTo>
                    <a:lnTo>
                      <a:pt x="73" y="681"/>
                    </a:lnTo>
                    <a:lnTo>
                      <a:pt x="73" y="676"/>
                    </a:lnTo>
                    <a:lnTo>
                      <a:pt x="71" y="676"/>
                    </a:lnTo>
                    <a:lnTo>
                      <a:pt x="68" y="677"/>
                    </a:lnTo>
                    <a:lnTo>
                      <a:pt x="67" y="683"/>
                    </a:lnTo>
                    <a:lnTo>
                      <a:pt x="62" y="679"/>
                    </a:lnTo>
                    <a:lnTo>
                      <a:pt x="54" y="685"/>
                    </a:lnTo>
                    <a:lnTo>
                      <a:pt x="50" y="681"/>
                    </a:lnTo>
                    <a:lnTo>
                      <a:pt x="54" y="679"/>
                    </a:lnTo>
                    <a:lnTo>
                      <a:pt x="54" y="676"/>
                    </a:lnTo>
                    <a:lnTo>
                      <a:pt x="53" y="674"/>
                    </a:lnTo>
                    <a:lnTo>
                      <a:pt x="51" y="679"/>
                    </a:lnTo>
                    <a:lnTo>
                      <a:pt x="48" y="679"/>
                    </a:lnTo>
                    <a:lnTo>
                      <a:pt x="44" y="673"/>
                    </a:lnTo>
                    <a:lnTo>
                      <a:pt x="42" y="674"/>
                    </a:lnTo>
                    <a:lnTo>
                      <a:pt x="39" y="672"/>
                    </a:lnTo>
                    <a:lnTo>
                      <a:pt x="43" y="670"/>
                    </a:lnTo>
                    <a:lnTo>
                      <a:pt x="43" y="665"/>
                    </a:lnTo>
                    <a:lnTo>
                      <a:pt x="35" y="666"/>
                    </a:lnTo>
                    <a:lnTo>
                      <a:pt x="36" y="598"/>
                    </a:lnTo>
                    <a:lnTo>
                      <a:pt x="36" y="541"/>
                    </a:lnTo>
                    <a:close/>
                  </a:path>
                </a:pathLst>
              </a:custGeom>
              <a:solidFill>
                <a:schemeClr val="bg1"/>
              </a:solidFill>
              <a:ln w="4826">
                <a:solidFill>
                  <a:srgbClr val="6E6E6E"/>
                </a:solidFill>
                <a:prstDash val="solid"/>
                <a:round/>
                <a:headEnd/>
                <a:tailEnd/>
              </a:ln>
            </p:spPr>
            <p:txBody>
              <a:bodyPr/>
              <a:lstStyle/>
              <a:p>
                <a:endParaRPr lang="en-US"/>
              </a:p>
            </p:txBody>
          </p:sp>
          <p:sp>
            <p:nvSpPr>
              <p:cNvPr id="53" name="Freeform 49">
                <a:extLst>
                  <a:ext uri="{FF2B5EF4-FFF2-40B4-BE49-F238E27FC236}">
                    <a16:creationId xmlns:a16="http://schemas.microsoft.com/office/drawing/2014/main" id="{C0A78B80-E504-45C1-9F74-1F10F6CDAA17}"/>
                  </a:ext>
                </a:extLst>
              </p:cNvPr>
              <p:cNvSpPr>
                <a:spLocks noEditPoints="1"/>
              </p:cNvSpPr>
              <p:nvPr/>
            </p:nvSpPr>
            <p:spPr bwMode="auto">
              <a:xfrm>
                <a:off x="4929188" y="5141913"/>
                <a:ext cx="784225" cy="698500"/>
              </a:xfrm>
              <a:custGeom>
                <a:avLst/>
                <a:gdLst>
                  <a:gd name="T0" fmla="*/ 57150 w 988"/>
                  <a:gd name="T1" fmla="*/ 468845 h 879"/>
                  <a:gd name="T2" fmla="*/ 57150 w 988"/>
                  <a:gd name="T3" fmla="*/ 445006 h 879"/>
                  <a:gd name="T4" fmla="*/ 72231 w 988"/>
                  <a:gd name="T5" fmla="*/ 422755 h 879"/>
                  <a:gd name="T6" fmla="*/ 79375 w 988"/>
                  <a:gd name="T7" fmla="*/ 395737 h 879"/>
                  <a:gd name="T8" fmla="*/ 84138 w 988"/>
                  <a:gd name="T9" fmla="*/ 375076 h 879"/>
                  <a:gd name="T10" fmla="*/ 87313 w 988"/>
                  <a:gd name="T11" fmla="*/ 360772 h 879"/>
                  <a:gd name="T12" fmla="*/ 81756 w 988"/>
                  <a:gd name="T13" fmla="*/ 344879 h 879"/>
                  <a:gd name="T14" fmla="*/ 72231 w 988"/>
                  <a:gd name="T15" fmla="*/ 332960 h 879"/>
                  <a:gd name="T16" fmla="*/ 60325 w 988"/>
                  <a:gd name="T17" fmla="*/ 311504 h 879"/>
                  <a:gd name="T18" fmla="*/ 56356 w 988"/>
                  <a:gd name="T19" fmla="*/ 287664 h 879"/>
                  <a:gd name="T20" fmla="*/ 43656 w 988"/>
                  <a:gd name="T21" fmla="*/ 275745 h 879"/>
                  <a:gd name="T22" fmla="*/ 42069 w 988"/>
                  <a:gd name="T23" fmla="*/ 243164 h 879"/>
                  <a:gd name="T24" fmla="*/ 27781 w 988"/>
                  <a:gd name="T25" fmla="*/ 216146 h 879"/>
                  <a:gd name="T26" fmla="*/ 7938 w 988"/>
                  <a:gd name="T27" fmla="*/ 195485 h 879"/>
                  <a:gd name="T28" fmla="*/ 81756 w 988"/>
                  <a:gd name="T29" fmla="*/ 11920 h 879"/>
                  <a:gd name="T30" fmla="*/ 421481 w 988"/>
                  <a:gd name="T31" fmla="*/ 2384 h 879"/>
                  <a:gd name="T32" fmla="*/ 434975 w 988"/>
                  <a:gd name="T33" fmla="*/ 9536 h 879"/>
                  <a:gd name="T34" fmla="*/ 433388 w 988"/>
                  <a:gd name="T35" fmla="*/ 73108 h 879"/>
                  <a:gd name="T36" fmla="*/ 438944 w 988"/>
                  <a:gd name="T37" fmla="*/ 78671 h 879"/>
                  <a:gd name="T38" fmla="*/ 441325 w 988"/>
                  <a:gd name="T39" fmla="*/ 98537 h 879"/>
                  <a:gd name="T40" fmla="*/ 468313 w 988"/>
                  <a:gd name="T41" fmla="*/ 108867 h 879"/>
                  <a:gd name="T42" fmla="*/ 446088 w 988"/>
                  <a:gd name="T43" fmla="*/ 133502 h 879"/>
                  <a:gd name="T44" fmla="*/ 441325 w 988"/>
                  <a:gd name="T45" fmla="*/ 151779 h 879"/>
                  <a:gd name="T46" fmla="*/ 444500 w 988"/>
                  <a:gd name="T47" fmla="*/ 167672 h 879"/>
                  <a:gd name="T48" fmla="*/ 430213 w 988"/>
                  <a:gd name="T49" fmla="*/ 180386 h 879"/>
                  <a:gd name="T50" fmla="*/ 406400 w 988"/>
                  <a:gd name="T51" fmla="*/ 207404 h 879"/>
                  <a:gd name="T52" fmla="*/ 403225 w 988"/>
                  <a:gd name="T53" fmla="*/ 223297 h 879"/>
                  <a:gd name="T54" fmla="*/ 396875 w 988"/>
                  <a:gd name="T55" fmla="*/ 251110 h 879"/>
                  <a:gd name="T56" fmla="*/ 388144 w 988"/>
                  <a:gd name="T57" fmla="*/ 290048 h 879"/>
                  <a:gd name="T58" fmla="*/ 379413 w 988"/>
                  <a:gd name="T59" fmla="*/ 292432 h 879"/>
                  <a:gd name="T60" fmla="*/ 372269 w 988"/>
                  <a:gd name="T61" fmla="*/ 320245 h 879"/>
                  <a:gd name="T62" fmla="*/ 454819 w 988"/>
                  <a:gd name="T63" fmla="*/ 353621 h 879"/>
                  <a:gd name="T64" fmla="*/ 655638 w 988"/>
                  <a:gd name="T65" fmla="*/ 344085 h 879"/>
                  <a:gd name="T66" fmla="*/ 650875 w 988"/>
                  <a:gd name="T67" fmla="*/ 366335 h 879"/>
                  <a:gd name="T68" fmla="*/ 643731 w 988"/>
                  <a:gd name="T69" fmla="*/ 389380 h 879"/>
                  <a:gd name="T70" fmla="*/ 645319 w 988"/>
                  <a:gd name="T71" fmla="*/ 403684 h 879"/>
                  <a:gd name="T72" fmla="*/ 665956 w 988"/>
                  <a:gd name="T73" fmla="*/ 433086 h 879"/>
                  <a:gd name="T74" fmla="*/ 679450 w 988"/>
                  <a:gd name="T75" fmla="*/ 459309 h 879"/>
                  <a:gd name="T76" fmla="*/ 658813 w 988"/>
                  <a:gd name="T77" fmla="*/ 476792 h 879"/>
                  <a:gd name="T78" fmla="*/ 626269 w 988"/>
                  <a:gd name="T79" fmla="*/ 510167 h 879"/>
                  <a:gd name="T80" fmla="*/ 652463 w 988"/>
                  <a:gd name="T81" fmla="*/ 526855 h 879"/>
                  <a:gd name="T82" fmla="*/ 711994 w 988"/>
                  <a:gd name="T83" fmla="*/ 524471 h 879"/>
                  <a:gd name="T84" fmla="*/ 687388 w 988"/>
                  <a:gd name="T85" fmla="*/ 568972 h 879"/>
                  <a:gd name="T86" fmla="*/ 672306 w 988"/>
                  <a:gd name="T87" fmla="*/ 586454 h 879"/>
                  <a:gd name="T88" fmla="*/ 765969 w 988"/>
                  <a:gd name="T89" fmla="*/ 634928 h 879"/>
                  <a:gd name="T90" fmla="*/ 766763 w 988"/>
                  <a:gd name="T91" fmla="*/ 683402 h 879"/>
                  <a:gd name="T92" fmla="*/ 715963 w 988"/>
                  <a:gd name="T93" fmla="*/ 650821 h 879"/>
                  <a:gd name="T94" fmla="*/ 636588 w 988"/>
                  <a:gd name="T95" fmla="*/ 611883 h 879"/>
                  <a:gd name="T96" fmla="*/ 622300 w 988"/>
                  <a:gd name="T97" fmla="*/ 619829 h 879"/>
                  <a:gd name="T98" fmla="*/ 592931 w 988"/>
                  <a:gd name="T99" fmla="*/ 665125 h 879"/>
                  <a:gd name="T100" fmla="*/ 538956 w 988"/>
                  <a:gd name="T101" fmla="*/ 646848 h 879"/>
                  <a:gd name="T102" fmla="*/ 505619 w 988"/>
                  <a:gd name="T103" fmla="*/ 670687 h 879"/>
                  <a:gd name="T104" fmla="*/ 446088 w 988"/>
                  <a:gd name="T105" fmla="*/ 634928 h 879"/>
                  <a:gd name="T106" fmla="*/ 346075 w 988"/>
                  <a:gd name="T107" fmla="*/ 568972 h 879"/>
                  <a:gd name="T108" fmla="*/ 278606 w 988"/>
                  <a:gd name="T109" fmla="*/ 618240 h 879"/>
                  <a:gd name="T110" fmla="*/ 60325 w 988"/>
                  <a:gd name="T111" fmla="*/ 527650 h 879"/>
                  <a:gd name="T112" fmla="*/ 58738 w 988"/>
                  <a:gd name="T113" fmla="*/ 505399 h 879"/>
                  <a:gd name="T114" fmla="*/ 321469 w 988"/>
                  <a:gd name="T115" fmla="*/ 606320 h 879"/>
                  <a:gd name="T116" fmla="*/ 450056 w 988"/>
                  <a:gd name="T117" fmla="*/ 657178 h 879"/>
                  <a:gd name="T118" fmla="*/ 487363 w 988"/>
                  <a:gd name="T119" fmla="*/ 655589 h 879"/>
                  <a:gd name="T120" fmla="*/ 469900 w 988"/>
                  <a:gd name="T121" fmla="*/ 660357 h 8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8"/>
                  <a:gd name="T184" fmla="*/ 0 h 879"/>
                  <a:gd name="T185" fmla="*/ 988 w 988"/>
                  <a:gd name="T186" fmla="*/ 879 h 8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8" h="879">
                    <a:moveTo>
                      <a:pt x="76" y="633"/>
                    </a:moveTo>
                    <a:lnTo>
                      <a:pt x="77" y="619"/>
                    </a:lnTo>
                    <a:lnTo>
                      <a:pt x="71" y="618"/>
                    </a:lnTo>
                    <a:lnTo>
                      <a:pt x="65" y="610"/>
                    </a:lnTo>
                    <a:lnTo>
                      <a:pt x="65" y="607"/>
                    </a:lnTo>
                    <a:lnTo>
                      <a:pt x="68" y="604"/>
                    </a:lnTo>
                    <a:lnTo>
                      <a:pt x="66" y="600"/>
                    </a:lnTo>
                    <a:lnTo>
                      <a:pt x="69" y="595"/>
                    </a:lnTo>
                    <a:lnTo>
                      <a:pt x="72" y="590"/>
                    </a:lnTo>
                    <a:lnTo>
                      <a:pt x="77" y="588"/>
                    </a:lnTo>
                    <a:lnTo>
                      <a:pt x="76" y="583"/>
                    </a:lnTo>
                    <a:lnTo>
                      <a:pt x="77" y="581"/>
                    </a:lnTo>
                    <a:lnTo>
                      <a:pt x="73" y="577"/>
                    </a:lnTo>
                    <a:lnTo>
                      <a:pt x="74" y="575"/>
                    </a:lnTo>
                    <a:lnTo>
                      <a:pt x="73" y="574"/>
                    </a:lnTo>
                    <a:lnTo>
                      <a:pt x="74" y="569"/>
                    </a:lnTo>
                    <a:lnTo>
                      <a:pt x="69" y="565"/>
                    </a:lnTo>
                    <a:lnTo>
                      <a:pt x="72" y="560"/>
                    </a:lnTo>
                    <a:lnTo>
                      <a:pt x="72" y="555"/>
                    </a:lnTo>
                    <a:lnTo>
                      <a:pt x="77" y="553"/>
                    </a:lnTo>
                    <a:lnTo>
                      <a:pt x="81" y="553"/>
                    </a:lnTo>
                    <a:lnTo>
                      <a:pt x="77" y="549"/>
                    </a:lnTo>
                    <a:lnTo>
                      <a:pt x="78" y="547"/>
                    </a:lnTo>
                    <a:lnTo>
                      <a:pt x="77" y="544"/>
                    </a:lnTo>
                    <a:lnTo>
                      <a:pt x="79" y="544"/>
                    </a:lnTo>
                    <a:lnTo>
                      <a:pt x="83" y="536"/>
                    </a:lnTo>
                    <a:lnTo>
                      <a:pt x="91" y="532"/>
                    </a:lnTo>
                    <a:lnTo>
                      <a:pt x="92" y="528"/>
                    </a:lnTo>
                    <a:lnTo>
                      <a:pt x="91" y="523"/>
                    </a:lnTo>
                    <a:lnTo>
                      <a:pt x="93" y="523"/>
                    </a:lnTo>
                    <a:lnTo>
                      <a:pt x="91" y="520"/>
                    </a:lnTo>
                    <a:lnTo>
                      <a:pt x="96" y="514"/>
                    </a:lnTo>
                    <a:lnTo>
                      <a:pt x="96" y="507"/>
                    </a:lnTo>
                    <a:lnTo>
                      <a:pt x="102" y="501"/>
                    </a:lnTo>
                    <a:lnTo>
                      <a:pt x="102" y="498"/>
                    </a:lnTo>
                    <a:lnTo>
                      <a:pt x="100" y="498"/>
                    </a:lnTo>
                    <a:lnTo>
                      <a:pt x="102" y="494"/>
                    </a:lnTo>
                    <a:lnTo>
                      <a:pt x="101" y="492"/>
                    </a:lnTo>
                    <a:lnTo>
                      <a:pt x="99" y="489"/>
                    </a:lnTo>
                    <a:lnTo>
                      <a:pt x="100" y="485"/>
                    </a:lnTo>
                    <a:lnTo>
                      <a:pt x="103" y="484"/>
                    </a:lnTo>
                    <a:lnTo>
                      <a:pt x="102" y="479"/>
                    </a:lnTo>
                    <a:lnTo>
                      <a:pt x="106" y="479"/>
                    </a:lnTo>
                    <a:lnTo>
                      <a:pt x="107" y="477"/>
                    </a:lnTo>
                    <a:lnTo>
                      <a:pt x="106" y="472"/>
                    </a:lnTo>
                    <a:lnTo>
                      <a:pt x="104" y="472"/>
                    </a:lnTo>
                    <a:lnTo>
                      <a:pt x="102" y="470"/>
                    </a:lnTo>
                    <a:lnTo>
                      <a:pt x="98" y="469"/>
                    </a:lnTo>
                    <a:lnTo>
                      <a:pt x="100" y="466"/>
                    </a:lnTo>
                    <a:lnTo>
                      <a:pt x="98" y="464"/>
                    </a:lnTo>
                    <a:lnTo>
                      <a:pt x="99" y="461"/>
                    </a:lnTo>
                    <a:lnTo>
                      <a:pt x="99" y="460"/>
                    </a:lnTo>
                    <a:lnTo>
                      <a:pt x="102" y="460"/>
                    </a:lnTo>
                    <a:lnTo>
                      <a:pt x="110" y="454"/>
                    </a:lnTo>
                    <a:lnTo>
                      <a:pt x="106" y="451"/>
                    </a:lnTo>
                    <a:lnTo>
                      <a:pt x="108" y="447"/>
                    </a:lnTo>
                    <a:lnTo>
                      <a:pt x="102" y="445"/>
                    </a:lnTo>
                    <a:lnTo>
                      <a:pt x="102" y="442"/>
                    </a:lnTo>
                    <a:lnTo>
                      <a:pt x="100" y="441"/>
                    </a:lnTo>
                    <a:lnTo>
                      <a:pt x="100" y="439"/>
                    </a:lnTo>
                    <a:lnTo>
                      <a:pt x="104" y="438"/>
                    </a:lnTo>
                    <a:lnTo>
                      <a:pt x="106" y="436"/>
                    </a:lnTo>
                    <a:lnTo>
                      <a:pt x="103" y="434"/>
                    </a:lnTo>
                    <a:lnTo>
                      <a:pt x="102" y="429"/>
                    </a:lnTo>
                    <a:lnTo>
                      <a:pt x="104" y="427"/>
                    </a:lnTo>
                    <a:lnTo>
                      <a:pt x="103" y="424"/>
                    </a:lnTo>
                    <a:lnTo>
                      <a:pt x="106" y="424"/>
                    </a:lnTo>
                    <a:lnTo>
                      <a:pt x="104" y="422"/>
                    </a:lnTo>
                    <a:lnTo>
                      <a:pt x="101" y="421"/>
                    </a:lnTo>
                    <a:lnTo>
                      <a:pt x="95" y="425"/>
                    </a:lnTo>
                    <a:lnTo>
                      <a:pt x="93" y="424"/>
                    </a:lnTo>
                    <a:lnTo>
                      <a:pt x="91" y="419"/>
                    </a:lnTo>
                    <a:lnTo>
                      <a:pt x="93" y="412"/>
                    </a:lnTo>
                    <a:lnTo>
                      <a:pt x="89" y="410"/>
                    </a:lnTo>
                    <a:lnTo>
                      <a:pt x="88" y="403"/>
                    </a:lnTo>
                    <a:lnTo>
                      <a:pt x="87" y="402"/>
                    </a:lnTo>
                    <a:lnTo>
                      <a:pt x="85" y="403"/>
                    </a:lnTo>
                    <a:lnTo>
                      <a:pt x="83" y="400"/>
                    </a:lnTo>
                    <a:lnTo>
                      <a:pt x="80" y="400"/>
                    </a:lnTo>
                    <a:lnTo>
                      <a:pt x="76" y="395"/>
                    </a:lnTo>
                    <a:lnTo>
                      <a:pt x="76" y="392"/>
                    </a:lnTo>
                    <a:lnTo>
                      <a:pt x="84" y="381"/>
                    </a:lnTo>
                    <a:lnTo>
                      <a:pt x="79" y="381"/>
                    </a:lnTo>
                    <a:lnTo>
                      <a:pt x="78" y="376"/>
                    </a:lnTo>
                    <a:lnTo>
                      <a:pt x="73" y="374"/>
                    </a:lnTo>
                    <a:lnTo>
                      <a:pt x="72" y="372"/>
                    </a:lnTo>
                    <a:lnTo>
                      <a:pt x="72" y="370"/>
                    </a:lnTo>
                    <a:lnTo>
                      <a:pt x="73" y="368"/>
                    </a:lnTo>
                    <a:lnTo>
                      <a:pt x="71" y="365"/>
                    </a:lnTo>
                    <a:lnTo>
                      <a:pt x="71" y="362"/>
                    </a:lnTo>
                    <a:lnTo>
                      <a:pt x="66" y="363"/>
                    </a:lnTo>
                    <a:lnTo>
                      <a:pt x="61" y="357"/>
                    </a:lnTo>
                    <a:lnTo>
                      <a:pt x="62" y="356"/>
                    </a:lnTo>
                    <a:lnTo>
                      <a:pt x="68" y="355"/>
                    </a:lnTo>
                    <a:lnTo>
                      <a:pt x="70" y="349"/>
                    </a:lnTo>
                    <a:lnTo>
                      <a:pt x="64" y="349"/>
                    </a:lnTo>
                    <a:lnTo>
                      <a:pt x="62" y="346"/>
                    </a:lnTo>
                    <a:lnTo>
                      <a:pt x="58" y="347"/>
                    </a:lnTo>
                    <a:lnTo>
                      <a:pt x="55" y="347"/>
                    </a:lnTo>
                    <a:lnTo>
                      <a:pt x="49" y="341"/>
                    </a:lnTo>
                    <a:lnTo>
                      <a:pt x="48" y="336"/>
                    </a:lnTo>
                    <a:lnTo>
                      <a:pt x="46" y="334"/>
                    </a:lnTo>
                    <a:lnTo>
                      <a:pt x="45" y="328"/>
                    </a:lnTo>
                    <a:lnTo>
                      <a:pt x="48" y="327"/>
                    </a:lnTo>
                    <a:lnTo>
                      <a:pt x="48" y="321"/>
                    </a:lnTo>
                    <a:lnTo>
                      <a:pt x="50" y="320"/>
                    </a:lnTo>
                    <a:lnTo>
                      <a:pt x="49" y="316"/>
                    </a:lnTo>
                    <a:lnTo>
                      <a:pt x="53" y="306"/>
                    </a:lnTo>
                    <a:lnTo>
                      <a:pt x="49" y="308"/>
                    </a:lnTo>
                    <a:lnTo>
                      <a:pt x="48" y="306"/>
                    </a:lnTo>
                    <a:lnTo>
                      <a:pt x="49" y="303"/>
                    </a:lnTo>
                    <a:lnTo>
                      <a:pt x="45" y="298"/>
                    </a:lnTo>
                    <a:lnTo>
                      <a:pt x="47" y="293"/>
                    </a:lnTo>
                    <a:lnTo>
                      <a:pt x="43" y="287"/>
                    </a:lnTo>
                    <a:lnTo>
                      <a:pt x="38" y="283"/>
                    </a:lnTo>
                    <a:lnTo>
                      <a:pt x="35" y="276"/>
                    </a:lnTo>
                    <a:lnTo>
                      <a:pt x="35" y="272"/>
                    </a:lnTo>
                    <a:lnTo>
                      <a:pt x="33" y="272"/>
                    </a:lnTo>
                    <a:lnTo>
                      <a:pt x="32" y="267"/>
                    </a:lnTo>
                    <a:lnTo>
                      <a:pt x="27" y="267"/>
                    </a:lnTo>
                    <a:lnTo>
                      <a:pt x="27" y="264"/>
                    </a:lnTo>
                    <a:lnTo>
                      <a:pt x="25" y="264"/>
                    </a:lnTo>
                    <a:lnTo>
                      <a:pt x="18" y="260"/>
                    </a:lnTo>
                    <a:lnTo>
                      <a:pt x="17" y="256"/>
                    </a:lnTo>
                    <a:lnTo>
                      <a:pt x="11" y="249"/>
                    </a:lnTo>
                    <a:lnTo>
                      <a:pt x="10" y="246"/>
                    </a:lnTo>
                    <a:lnTo>
                      <a:pt x="5" y="245"/>
                    </a:lnTo>
                    <a:lnTo>
                      <a:pt x="4" y="199"/>
                    </a:lnTo>
                    <a:lnTo>
                      <a:pt x="3" y="158"/>
                    </a:lnTo>
                    <a:lnTo>
                      <a:pt x="1" y="90"/>
                    </a:lnTo>
                    <a:lnTo>
                      <a:pt x="0" y="48"/>
                    </a:lnTo>
                    <a:lnTo>
                      <a:pt x="0" y="17"/>
                    </a:lnTo>
                    <a:lnTo>
                      <a:pt x="42" y="16"/>
                    </a:lnTo>
                    <a:lnTo>
                      <a:pt x="98" y="15"/>
                    </a:lnTo>
                    <a:lnTo>
                      <a:pt x="103" y="15"/>
                    </a:lnTo>
                    <a:lnTo>
                      <a:pt x="149" y="14"/>
                    </a:lnTo>
                    <a:lnTo>
                      <a:pt x="195" y="12"/>
                    </a:lnTo>
                    <a:lnTo>
                      <a:pt x="244" y="11"/>
                    </a:lnTo>
                    <a:lnTo>
                      <a:pt x="365" y="9"/>
                    </a:lnTo>
                    <a:lnTo>
                      <a:pt x="477" y="3"/>
                    </a:lnTo>
                    <a:lnTo>
                      <a:pt x="482" y="2"/>
                    </a:lnTo>
                    <a:lnTo>
                      <a:pt x="514" y="1"/>
                    </a:lnTo>
                    <a:lnTo>
                      <a:pt x="531" y="0"/>
                    </a:lnTo>
                    <a:lnTo>
                      <a:pt x="531" y="3"/>
                    </a:lnTo>
                    <a:lnTo>
                      <a:pt x="523" y="18"/>
                    </a:lnTo>
                    <a:lnTo>
                      <a:pt x="525" y="23"/>
                    </a:lnTo>
                    <a:lnTo>
                      <a:pt x="531" y="24"/>
                    </a:lnTo>
                    <a:lnTo>
                      <a:pt x="537" y="21"/>
                    </a:lnTo>
                    <a:lnTo>
                      <a:pt x="538" y="17"/>
                    </a:lnTo>
                    <a:lnTo>
                      <a:pt x="537" y="8"/>
                    </a:lnTo>
                    <a:lnTo>
                      <a:pt x="541" y="6"/>
                    </a:lnTo>
                    <a:lnTo>
                      <a:pt x="545" y="6"/>
                    </a:lnTo>
                    <a:lnTo>
                      <a:pt x="548" y="12"/>
                    </a:lnTo>
                    <a:lnTo>
                      <a:pt x="548" y="30"/>
                    </a:lnTo>
                    <a:lnTo>
                      <a:pt x="537" y="38"/>
                    </a:lnTo>
                    <a:lnTo>
                      <a:pt x="535" y="55"/>
                    </a:lnTo>
                    <a:lnTo>
                      <a:pt x="539" y="59"/>
                    </a:lnTo>
                    <a:lnTo>
                      <a:pt x="546" y="59"/>
                    </a:lnTo>
                    <a:lnTo>
                      <a:pt x="554" y="63"/>
                    </a:lnTo>
                    <a:lnTo>
                      <a:pt x="539" y="77"/>
                    </a:lnTo>
                    <a:lnTo>
                      <a:pt x="538" y="82"/>
                    </a:lnTo>
                    <a:lnTo>
                      <a:pt x="546" y="92"/>
                    </a:lnTo>
                    <a:lnTo>
                      <a:pt x="554" y="90"/>
                    </a:lnTo>
                    <a:lnTo>
                      <a:pt x="557" y="87"/>
                    </a:lnTo>
                    <a:lnTo>
                      <a:pt x="561" y="82"/>
                    </a:lnTo>
                    <a:lnTo>
                      <a:pt x="564" y="80"/>
                    </a:lnTo>
                    <a:lnTo>
                      <a:pt x="567" y="84"/>
                    </a:lnTo>
                    <a:lnTo>
                      <a:pt x="565" y="86"/>
                    </a:lnTo>
                    <a:lnTo>
                      <a:pt x="560" y="94"/>
                    </a:lnTo>
                    <a:lnTo>
                      <a:pt x="555" y="95"/>
                    </a:lnTo>
                    <a:lnTo>
                      <a:pt x="553" y="99"/>
                    </a:lnTo>
                    <a:lnTo>
                      <a:pt x="555" y="104"/>
                    </a:lnTo>
                    <a:lnTo>
                      <a:pt x="568" y="109"/>
                    </a:lnTo>
                    <a:lnTo>
                      <a:pt x="569" y="114"/>
                    </a:lnTo>
                    <a:lnTo>
                      <a:pt x="563" y="115"/>
                    </a:lnTo>
                    <a:lnTo>
                      <a:pt x="560" y="114"/>
                    </a:lnTo>
                    <a:lnTo>
                      <a:pt x="550" y="102"/>
                    </a:lnTo>
                    <a:lnTo>
                      <a:pt x="545" y="108"/>
                    </a:lnTo>
                    <a:lnTo>
                      <a:pt x="545" y="114"/>
                    </a:lnTo>
                    <a:lnTo>
                      <a:pt x="556" y="124"/>
                    </a:lnTo>
                    <a:lnTo>
                      <a:pt x="563" y="125"/>
                    </a:lnTo>
                    <a:lnTo>
                      <a:pt x="570" y="123"/>
                    </a:lnTo>
                    <a:lnTo>
                      <a:pt x="575" y="125"/>
                    </a:lnTo>
                    <a:lnTo>
                      <a:pt x="573" y="130"/>
                    </a:lnTo>
                    <a:lnTo>
                      <a:pt x="567" y="136"/>
                    </a:lnTo>
                    <a:lnTo>
                      <a:pt x="569" y="142"/>
                    </a:lnTo>
                    <a:lnTo>
                      <a:pt x="571" y="144"/>
                    </a:lnTo>
                    <a:lnTo>
                      <a:pt x="585" y="146"/>
                    </a:lnTo>
                    <a:lnTo>
                      <a:pt x="590" y="137"/>
                    </a:lnTo>
                    <a:lnTo>
                      <a:pt x="592" y="138"/>
                    </a:lnTo>
                    <a:lnTo>
                      <a:pt x="585" y="154"/>
                    </a:lnTo>
                    <a:lnTo>
                      <a:pt x="583" y="157"/>
                    </a:lnTo>
                    <a:lnTo>
                      <a:pt x="575" y="155"/>
                    </a:lnTo>
                    <a:lnTo>
                      <a:pt x="573" y="157"/>
                    </a:lnTo>
                    <a:lnTo>
                      <a:pt x="572" y="159"/>
                    </a:lnTo>
                    <a:lnTo>
                      <a:pt x="575" y="163"/>
                    </a:lnTo>
                    <a:lnTo>
                      <a:pt x="575" y="174"/>
                    </a:lnTo>
                    <a:lnTo>
                      <a:pt x="562" y="168"/>
                    </a:lnTo>
                    <a:lnTo>
                      <a:pt x="558" y="173"/>
                    </a:lnTo>
                    <a:lnTo>
                      <a:pt x="554" y="173"/>
                    </a:lnTo>
                    <a:lnTo>
                      <a:pt x="552" y="176"/>
                    </a:lnTo>
                    <a:lnTo>
                      <a:pt x="548" y="174"/>
                    </a:lnTo>
                    <a:lnTo>
                      <a:pt x="541" y="180"/>
                    </a:lnTo>
                    <a:lnTo>
                      <a:pt x="540" y="187"/>
                    </a:lnTo>
                    <a:lnTo>
                      <a:pt x="542" y="192"/>
                    </a:lnTo>
                    <a:lnTo>
                      <a:pt x="550" y="195"/>
                    </a:lnTo>
                    <a:lnTo>
                      <a:pt x="556" y="191"/>
                    </a:lnTo>
                    <a:lnTo>
                      <a:pt x="561" y="193"/>
                    </a:lnTo>
                    <a:lnTo>
                      <a:pt x="563" y="189"/>
                    </a:lnTo>
                    <a:lnTo>
                      <a:pt x="561" y="183"/>
                    </a:lnTo>
                    <a:lnTo>
                      <a:pt x="567" y="185"/>
                    </a:lnTo>
                    <a:lnTo>
                      <a:pt x="570" y="185"/>
                    </a:lnTo>
                    <a:lnTo>
                      <a:pt x="569" y="193"/>
                    </a:lnTo>
                    <a:lnTo>
                      <a:pt x="564" y="199"/>
                    </a:lnTo>
                    <a:lnTo>
                      <a:pt x="558" y="203"/>
                    </a:lnTo>
                    <a:lnTo>
                      <a:pt x="560" y="211"/>
                    </a:lnTo>
                    <a:lnTo>
                      <a:pt x="555" y="212"/>
                    </a:lnTo>
                    <a:lnTo>
                      <a:pt x="548" y="205"/>
                    </a:lnTo>
                    <a:lnTo>
                      <a:pt x="545" y="206"/>
                    </a:lnTo>
                    <a:lnTo>
                      <a:pt x="546" y="210"/>
                    </a:lnTo>
                    <a:lnTo>
                      <a:pt x="556" y="214"/>
                    </a:lnTo>
                    <a:lnTo>
                      <a:pt x="558" y="217"/>
                    </a:lnTo>
                    <a:lnTo>
                      <a:pt x="560" y="219"/>
                    </a:lnTo>
                    <a:lnTo>
                      <a:pt x="553" y="226"/>
                    </a:lnTo>
                    <a:lnTo>
                      <a:pt x="542" y="227"/>
                    </a:lnTo>
                    <a:lnTo>
                      <a:pt x="537" y="244"/>
                    </a:lnTo>
                    <a:lnTo>
                      <a:pt x="529" y="252"/>
                    </a:lnTo>
                    <a:lnTo>
                      <a:pt x="525" y="256"/>
                    </a:lnTo>
                    <a:lnTo>
                      <a:pt x="530" y="261"/>
                    </a:lnTo>
                    <a:lnTo>
                      <a:pt x="529" y="266"/>
                    </a:lnTo>
                    <a:lnTo>
                      <a:pt x="523" y="264"/>
                    </a:lnTo>
                    <a:lnTo>
                      <a:pt x="519" y="257"/>
                    </a:lnTo>
                    <a:lnTo>
                      <a:pt x="518" y="257"/>
                    </a:lnTo>
                    <a:lnTo>
                      <a:pt x="512" y="261"/>
                    </a:lnTo>
                    <a:lnTo>
                      <a:pt x="510" y="272"/>
                    </a:lnTo>
                    <a:lnTo>
                      <a:pt x="507" y="278"/>
                    </a:lnTo>
                    <a:lnTo>
                      <a:pt x="512" y="279"/>
                    </a:lnTo>
                    <a:lnTo>
                      <a:pt x="526" y="275"/>
                    </a:lnTo>
                    <a:lnTo>
                      <a:pt x="526" y="279"/>
                    </a:lnTo>
                    <a:lnTo>
                      <a:pt x="523" y="281"/>
                    </a:lnTo>
                    <a:lnTo>
                      <a:pt x="512" y="280"/>
                    </a:lnTo>
                    <a:lnTo>
                      <a:pt x="507" y="281"/>
                    </a:lnTo>
                    <a:lnTo>
                      <a:pt x="508" y="281"/>
                    </a:lnTo>
                    <a:lnTo>
                      <a:pt x="503" y="289"/>
                    </a:lnTo>
                    <a:lnTo>
                      <a:pt x="504" y="303"/>
                    </a:lnTo>
                    <a:lnTo>
                      <a:pt x="501" y="310"/>
                    </a:lnTo>
                    <a:lnTo>
                      <a:pt x="492" y="310"/>
                    </a:lnTo>
                    <a:lnTo>
                      <a:pt x="484" y="305"/>
                    </a:lnTo>
                    <a:lnTo>
                      <a:pt x="481" y="306"/>
                    </a:lnTo>
                    <a:lnTo>
                      <a:pt x="481" y="312"/>
                    </a:lnTo>
                    <a:lnTo>
                      <a:pt x="484" y="316"/>
                    </a:lnTo>
                    <a:lnTo>
                      <a:pt x="500" y="316"/>
                    </a:lnTo>
                    <a:lnTo>
                      <a:pt x="502" y="319"/>
                    </a:lnTo>
                    <a:lnTo>
                      <a:pt x="499" y="324"/>
                    </a:lnTo>
                    <a:lnTo>
                      <a:pt x="490" y="328"/>
                    </a:lnTo>
                    <a:lnTo>
                      <a:pt x="484" y="331"/>
                    </a:lnTo>
                    <a:lnTo>
                      <a:pt x="484" y="333"/>
                    </a:lnTo>
                    <a:lnTo>
                      <a:pt x="484" y="349"/>
                    </a:lnTo>
                    <a:lnTo>
                      <a:pt x="490" y="356"/>
                    </a:lnTo>
                    <a:lnTo>
                      <a:pt x="492" y="359"/>
                    </a:lnTo>
                    <a:lnTo>
                      <a:pt x="489" y="365"/>
                    </a:lnTo>
                    <a:lnTo>
                      <a:pt x="487" y="366"/>
                    </a:lnTo>
                    <a:lnTo>
                      <a:pt x="481" y="363"/>
                    </a:lnTo>
                    <a:lnTo>
                      <a:pt x="479" y="359"/>
                    </a:lnTo>
                    <a:lnTo>
                      <a:pt x="479" y="354"/>
                    </a:lnTo>
                    <a:lnTo>
                      <a:pt x="476" y="354"/>
                    </a:lnTo>
                    <a:lnTo>
                      <a:pt x="473" y="356"/>
                    </a:lnTo>
                    <a:lnTo>
                      <a:pt x="474" y="364"/>
                    </a:lnTo>
                    <a:lnTo>
                      <a:pt x="479" y="365"/>
                    </a:lnTo>
                    <a:lnTo>
                      <a:pt x="478" y="368"/>
                    </a:lnTo>
                    <a:lnTo>
                      <a:pt x="478" y="373"/>
                    </a:lnTo>
                    <a:lnTo>
                      <a:pt x="486" y="378"/>
                    </a:lnTo>
                    <a:lnTo>
                      <a:pt x="486" y="383"/>
                    </a:lnTo>
                    <a:lnTo>
                      <a:pt x="484" y="387"/>
                    </a:lnTo>
                    <a:lnTo>
                      <a:pt x="477" y="389"/>
                    </a:lnTo>
                    <a:lnTo>
                      <a:pt x="462" y="389"/>
                    </a:lnTo>
                    <a:lnTo>
                      <a:pt x="461" y="391"/>
                    </a:lnTo>
                    <a:lnTo>
                      <a:pt x="462" y="397"/>
                    </a:lnTo>
                    <a:lnTo>
                      <a:pt x="469" y="403"/>
                    </a:lnTo>
                    <a:lnTo>
                      <a:pt x="471" y="410"/>
                    </a:lnTo>
                    <a:lnTo>
                      <a:pt x="466" y="422"/>
                    </a:lnTo>
                    <a:lnTo>
                      <a:pt x="477" y="432"/>
                    </a:lnTo>
                    <a:lnTo>
                      <a:pt x="479" y="437"/>
                    </a:lnTo>
                    <a:lnTo>
                      <a:pt x="476" y="442"/>
                    </a:lnTo>
                    <a:lnTo>
                      <a:pt x="465" y="447"/>
                    </a:lnTo>
                    <a:lnTo>
                      <a:pt x="465" y="451"/>
                    </a:lnTo>
                    <a:lnTo>
                      <a:pt x="550" y="446"/>
                    </a:lnTo>
                    <a:lnTo>
                      <a:pt x="573" y="445"/>
                    </a:lnTo>
                    <a:lnTo>
                      <a:pt x="617" y="442"/>
                    </a:lnTo>
                    <a:lnTo>
                      <a:pt x="668" y="439"/>
                    </a:lnTo>
                    <a:lnTo>
                      <a:pt x="671" y="439"/>
                    </a:lnTo>
                    <a:lnTo>
                      <a:pt x="708" y="437"/>
                    </a:lnTo>
                    <a:lnTo>
                      <a:pt x="724" y="434"/>
                    </a:lnTo>
                    <a:lnTo>
                      <a:pt x="805" y="430"/>
                    </a:lnTo>
                    <a:lnTo>
                      <a:pt x="824" y="429"/>
                    </a:lnTo>
                    <a:lnTo>
                      <a:pt x="826" y="430"/>
                    </a:lnTo>
                    <a:lnTo>
                      <a:pt x="826" y="433"/>
                    </a:lnTo>
                    <a:lnTo>
                      <a:pt x="827" y="436"/>
                    </a:lnTo>
                    <a:lnTo>
                      <a:pt x="824" y="438"/>
                    </a:lnTo>
                    <a:lnTo>
                      <a:pt x="822" y="441"/>
                    </a:lnTo>
                    <a:lnTo>
                      <a:pt x="824" y="447"/>
                    </a:lnTo>
                    <a:lnTo>
                      <a:pt x="820" y="448"/>
                    </a:lnTo>
                    <a:lnTo>
                      <a:pt x="824" y="451"/>
                    </a:lnTo>
                    <a:lnTo>
                      <a:pt x="822" y="452"/>
                    </a:lnTo>
                    <a:lnTo>
                      <a:pt x="820" y="453"/>
                    </a:lnTo>
                    <a:lnTo>
                      <a:pt x="820" y="461"/>
                    </a:lnTo>
                    <a:lnTo>
                      <a:pt x="817" y="461"/>
                    </a:lnTo>
                    <a:lnTo>
                      <a:pt x="819" y="468"/>
                    </a:lnTo>
                    <a:lnTo>
                      <a:pt x="814" y="469"/>
                    </a:lnTo>
                    <a:lnTo>
                      <a:pt x="814" y="472"/>
                    </a:lnTo>
                    <a:lnTo>
                      <a:pt x="812" y="472"/>
                    </a:lnTo>
                    <a:lnTo>
                      <a:pt x="810" y="478"/>
                    </a:lnTo>
                    <a:lnTo>
                      <a:pt x="812" y="486"/>
                    </a:lnTo>
                    <a:lnTo>
                      <a:pt x="811" y="489"/>
                    </a:lnTo>
                    <a:lnTo>
                      <a:pt x="811" y="490"/>
                    </a:lnTo>
                    <a:lnTo>
                      <a:pt x="809" y="491"/>
                    </a:lnTo>
                    <a:lnTo>
                      <a:pt x="807" y="495"/>
                    </a:lnTo>
                    <a:lnTo>
                      <a:pt x="810" y="497"/>
                    </a:lnTo>
                    <a:lnTo>
                      <a:pt x="807" y="498"/>
                    </a:lnTo>
                    <a:lnTo>
                      <a:pt x="809" y="502"/>
                    </a:lnTo>
                    <a:lnTo>
                      <a:pt x="810" y="504"/>
                    </a:lnTo>
                    <a:lnTo>
                      <a:pt x="807" y="505"/>
                    </a:lnTo>
                    <a:lnTo>
                      <a:pt x="811" y="504"/>
                    </a:lnTo>
                    <a:lnTo>
                      <a:pt x="813" y="508"/>
                    </a:lnTo>
                    <a:lnTo>
                      <a:pt x="815" y="508"/>
                    </a:lnTo>
                    <a:lnTo>
                      <a:pt x="813" y="514"/>
                    </a:lnTo>
                    <a:lnTo>
                      <a:pt x="820" y="529"/>
                    </a:lnTo>
                    <a:lnTo>
                      <a:pt x="824" y="530"/>
                    </a:lnTo>
                    <a:lnTo>
                      <a:pt x="827" y="537"/>
                    </a:lnTo>
                    <a:lnTo>
                      <a:pt x="832" y="540"/>
                    </a:lnTo>
                    <a:lnTo>
                      <a:pt x="834" y="542"/>
                    </a:lnTo>
                    <a:lnTo>
                      <a:pt x="835" y="544"/>
                    </a:lnTo>
                    <a:lnTo>
                      <a:pt x="839" y="545"/>
                    </a:lnTo>
                    <a:lnTo>
                      <a:pt x="840" y="547"/>
                    </a:lnTo>
                    <a:lnTo>
                      <a:pt x="841" y="549"/>
                    </a:lnTo>
                    <a:lnTo>
                      <a:pt x="843" y="552"/>
                    </a:lnTo>
                    <a:lnTo>
                      <a:pt x="844" y="562"/>
                    </a:lnTo>
                    <a:lnTo>
                      <a:pt x="848" y="566"/>
                    </a:lnTo>
                    <a:lnTo>
                      <a:pt x="850" y="572"/>
                    </a:lnTo>
                    <a:lnTo>
                      <a:pt x="852" y="572"/>
                    </a:lnTo>
                    <a:lnTo>
                      <a:pt x="855" y="574"/>
                    </a:lnTo>
                    <a:lnTo>
                      <a:pt x="856" y="578"/>
                    </a:lnTo>
                    <a:lnTo>
                      <a:pt x="852" y="581"/>
                    </a:lnTo>
                    <a:lnTo>
                      <a:pt x="852" y="584"/>
                    </a:lnTo>
                    <a:lnTo>
                      <a:pt x="855" y="585"/>
                    </a:lnTo>
                    <a:lnTo>
                      <a:pt x="856" y="592"/>
                    </a:lnTo>
                    <a:lnTo>
                      <a:pt x="859" y="595"/>
                    </a:lnTo>
                    <a:lnTo>
                      <a:pt x="858" y="596"/>
                    </a:lnTo>
                    <a:lnTo>
                      <a:pt x="866" y="606"/>
                    </a:lnTo>
                    <a:lnTo>
                      <a:pt x="837" y="611"/>
                    </a:lnTo>
                    <a:lnTo>
                      <a:pt x="830" y="600"/>
                    </a:lnTo>
                    <a:lnTo>
                      <a:pt x="795" y="593"/>
                    </a:lnTo>
                    <a:lnTo>
                      <a:pt x="768" y="574"/>
                    </a:lnTo>
                    <a:lnTo>
                      <a:pt x="737" y="573"/>
                    </a:lnTo>
                    <a:lnTo>
                      <a:pt x="724" y="591"/>
                    </a:lnTo>
                    <a:lnTo>
                      <a:pt x="704" y="618"/>
                    </a:lnTo>
                    <a:lnTo>
                      <a:pt x="711" y="638"/>
                    </a:lnTo>
                    <a:lnTo>
                      <a:pt x="734" y="644"/>
                    </a:lnTo>
                    <a:lnTo>
                      <a:pt x="766" y="646"/>
                    </a:lnTo>
                    <a:lnTo>
                      <a:pt x="789" y="642"/>
                    </a:lnTo>
                    <a:lnTo>
                      <a:pt x="806" y="619"/>
                    </a:lnTo>
                    <a:lnTo>
                      <a:pt x="825" y="628"/>
                    </a:lnTo>
                    <a:lnTo>
                      <a:pt x="835" y="615"/>
                    </a:lnTo>
                    <a:lnTo>
                      <a:pt x="839" y="623"/>
                    </a:lnTo>
                    <a:lnTo>
                      <a:pt x="849" y="614"/>
                    </a:lnTo>
                    <a:lnTo>
                      <a:pt x="852" y="622"/>
                    </a:lnTo>
                    <a:lnTo>
                      <a:pt x="841" y="638"/>
                    </a:lnTo>
                    <a:lnTo>
                      <a:pt x="817" y="650"/>
                    </a:lnTo>
                    <a:lnTo>
                      <a:pt x="822" y="663"/>
                    </a:lnTo>
                    <a:lnTo>
                      <a:pt x="842" y="657"/>
                    </a:lnTo>
                    <a:lnTo>
                      <a:pt x="844" y="673"/>
                    </a:lnTo>
                    <a:lnTo>
                      <a:pt x="860" y="676"/>
                    </a:lnTo>
                    <a:lnTo>
                      <a:pt x="868" y="672"/>
                    </a:lnTo>
                    <a:lnTo>
                      <a:pt x="868" y="646"/>
                    </a:lnTo>
                    <a:lnTo>
                      <a:pt x="895" y="637"/>
                    </a:lnTo>
                    <a:lnTo>
                      <a:pt x="893" y="650"/>
                    </a:lnTo>
                    <a:lnTo>
                      <a:pt x="908" y="657"/>
                    </a:lnTo>
                    <a:lnTo>
                      <a:pt x="897" y="660"/>
                    </a:lnTo>
                    <a:lnTo>
                      <a:pt x="904" y="680"/>
                    </a:lnTo>
                    <a:lnTo>
                      <a:pt x="901" y="685"/>
                    </a:lnTo>
                    <a:lnTo>
                      <a:pt x="912" y="690"/>
                    </a:lnTo>
                    <a:lnTo>
                      <a:pt x="902" y="695"/>
                    </a:lnTo>
                    <a:lnTo>
                      <a:pt x="889" y="685"/>
                    </a:lnTo>
                    <a:lnTo>
                      <a:pt x="879" y="702"/>
                    </a:lnTo>
                    <a:lnTo>
                      <a:pt x="858" y="701"/>
                    </a:lnTo>
                    <a:lnTo>
                      <a:pt x="870" y="712"/>
                    </a:lnTo>
                    <a:lnTo>
                      <a:pt x="866" y="716"/>
                    </a:lnTo>
                    <a:lnTo>
                      <a:pt x="886" y="721"/>
                    </a:lnTo>
                    <a:lnTo>
                      <a:pt x="893" y="727"/>
                    </a:lnTo>
                    <a:lnTo>
                      <a:pt x="870" y="723"/>
                    </a:lnTo>
                    <a:lnTo>
                      <a:pt x="854" y="716"/>
                    </a:lnTo>
                    <a:lnTo>
                      <a:pt x="850" y="718"/>
                    </a:lnTo>
                    <a:lnTo>
                      <a:pt x="863" y="732"/>
                    </a:lnTo>
                    <a:lnTo>
                      <a:pt x="844" y="728"/>
                    </a:lnTo>
                    <a:lnTo>
                      <a:pt x="841" y="731"/>
                    </a:lnTo>
                    <a:lnTo>
                      <a:pt x="847" y="738"/>
                    </a:lnTo>
                    <a:lnTo>
                      <a:pt x="837" y="738"/>
                    </a:lnTo>
                    <a:lnTo>
                      <a:pt x="882" y="765"/>
                    </a:lnTo>
                    <a:lnTo>
                      <a:pt x="885" y="780"/>
                    </a:lnTo>
                    <a:lnTo>
                      <a:pt x="915" y="779"/>
                    </a:lnTo>
                    <a:lnTo>
                      <a:pt x="925" y="791"/>
                    </a:lnTo>
                    <a:lnTo>
                      <a:pt x="939" y="787"/>
                    </a:lnTo>
                    <a:lnTo>
                      <a:pt x="940" y="799"/>
                    </a:lnTo>
                    <a:lnTo>
                      <a:pt x="953" y="787"/>
                    </a:lnTo>
                    <a:lnTo>
                      <a:pt x="965" y="799"/>
                    </a:lnTo>
                    <a:lnTo>
                      <a:pt x="969" y="816"/>
                    </a:lnTo>
                    <a:lnTo>
                      <a:pt x="985" y="812"/>
                    </a:lnTo>
                    <a:lnTo>
                      <a:pt x="973" y="826"/>
                    </a:lnTo>
                    <a:lnTo>
                      <a:pt x="988" y="829"/>
                    </a:lnTo>
                    <a:lnTo>
                      <a:pt x="983" y="844"/>
                    </a:lnTo>
                    <a:lnTo>
                      <a:pt x="969" y="833"/>
                    </a:lnTo>
                    <a:lnTo>
                      <a:pt x="972" y="845"/>
                    </a:lnTo>
                    <a:lnTo>
                      <a:pt x="964" y="851"/>
                    </a:lnTo>
                    <a:lnTo>
                      <a:pt x="966" y="860"/>
                    </a:lnTo>
                    <a:lnTo>
                      <a:pt x="947" y="838"/>
                    </a:lnTo>
                    <a:lnTo>
                      <a:pt x="945" y="852"/>
                    </a:lnTo>
                    <a:lnTo>
                      <a:pt x="919" y="879"/>
                    </a:lnTo>
                    <a:lnTo>
                      <a:pt x="942" y="832"/>
                    </a:lnTo>
                    <a:lnTo>
                      <a:pt x="931" y="826"/>
                    </a:lnTo>
                    <a:lnTo>
                      <a:pt x="927" y="842"/>
                    </a:lnTo>
                    <a:lnTo>
                      <a:pt x="918" y="845"/>
                    </a:lnTo>
                    <a:lnTo>
                      <a:pt x="917" y="834"/>
                    </a:lnTo>
                    <a:lnTo>
                      <a:pt x="902" y="819"/>
                    </a:lnTo>
                    <a:lnTo>
                      <a:pt x="902" y="811"/>
                    </a:lnTo>
                    <a:lnTo>
                      <a:pt x="896" y="816"/>
                    </a:lnTo>
                    <a:lnTo>
                      <a:pt x="871" y="808"/>
                    </a:lnTo>
                    <a:lnTo>
                      <a:pt x="872" y="796"/>
                    </a:lnTo>
                    <a:lnTo>
                      <a:pt x="836" y="801"/>
                    </a:lnTo>
                    <a:lnTo>
                      <a:pt x="844" y="788"/>
                    </a:lnTo>
                    <a:lnTo>
                      <a:pt x="830" y="779"/>
                    </a:lnTo>
                    <a:lnTo>
                      <a:pt x="830" y="766"/>
                    </a:lnTo>
                    <a:lnTo>
                      <a:pt x="802" y="770"/>
                    </a:lnTo>
                    <a:lnTo>
                      <a:pt x="799" y="763"/>
                    </a:lnTo>
                    <a:lnTo>
                      <a:pt x="794" y="765"/>
                    </a:lnTo>
                    <a:lnTo>
                      <a:pt x="772" y="754"/>
                    </a:lnTo>
                    <a:lnTo>
                      <a:pt x="767" y="758"/>
                    </a:lnTo>
                    <a:lnTo>
                      <a:pt x="764" y="746"/>
                    </a:lnTo>
                    <a:lnTo>
                      <a:pt x="754" y="757"/>
                    </a:lnTo>
                    <a:lnTo>
                      <a:pt x="761" y="768"/>
                    </a:lnTo>
                    <a:lnTo>
                      <a:pt x="788" y="777"/>
                    </a:lnTo>
                    <a:lnTo>
                      <a:pt x="784" y="780"/>
                    </a:lnTo>
                    <a:lnTo>
                      <a:pt x="790" y="792"/>
                    </a:lnTo>
                    <a:lnTo>
                      <a:pt x="786" y="797"/>
                    </a:lnTo>
                    <a:lnTo>
                      <a:pt x="791" y="807"/>
                    </a:lnTo>
                    <a:lnTo>
                      <a:pt x="775" y="804"/>
                    </a:lnTo>
                    <a:lnTo>
                      <a:pt x="783" y="827"/>
                    </a:lnTo>
                    <a:lnTo>
                      <a:pt x="790" y="825"/>
                    </a:lnTo>
                    <a:lnTo>
                      <a:pt x="784" y="837"/>
                    </a:lnTo>
                    <a:lnTo>
                      <a:pt x="756" y="855"/>
                    </a:lnTo>
                    <a:lnTo>
                      <a:pt x="747" y="837"/>
                    </a:lnTo>
                    <a:lnTo>
                      <a:pt x="751" y="821"/>
                    </a:lnTo>
                    <a:lnTo>
                      <a:pt x="744" y="817"/>
                    </a:lnTo>
                    <a:lnTo>
                      <a:pt x="743" y="824"/>
                    </a:lnTo>
                    <a:lnTo>
                      <a:pt x="730" y="809"/>
                    </a:lnTo>
                    <a:lnTo>
                      <a:pt x="721" y="819"/>
                    </a:lnTo>
                    <a:lnTo>
                      <a:pt x="719" y="808"/>
                    </a:lnTo>
                    <a:lnTo>
                      <a:pt x="709" y="802"/>
                    </a:lnTo>
                    <a:lnTo>
                      <a:pt x="705" y="812"/>
                    </a:lnTo>
                    <a:lnTo>
                      <a:pt x="679" y="814"/>
                    </a:lnTo>
                    <a:lnTo>
                      <a:pt x="685" y="824"/>
                    </a:lnTo>
                    <a:lnTo>
                      <a:pt x="678" y="832"/>
                    </a:lnTo>
                    <a:lnTo>
                      <a:pt x="673" y="826"/>
                    </a:lnTo>
                    <a:lnTo>
                      <a:pt x="676" y="846"/>
                    </a:lnTo>
                    <a:lnTo>
                      <a:pt x="667" y="842"/>
                    </a:lnTo>
                    <a:lnTo>
                      <a:pt x="669" y="852"/>
                    </a:lnTo>
                    <a:lnTo>
                      <a:pt x="648" y="855"/>
                    </a:lnTo>
                    <a:lnTo>
                      <a:pt x="650" y="848"/>
                    </a:lnTo>
                    <a:lnTo>
                      <a:pt x="637" y="844"/>
                    </a:lnTo>
                    <a:lnTo>
                      <a:pt x="629" y="854"/>
                    </a:lnTo>
                    <a:lnTo>
                      <a:pt x="621" y="845"/>
                    </a:lnTo>
                    <a:lnTo>
                      <a:pt x="641" y="834"/>
                    </a:lnTo>
                    <a:lnTo>
                      <a:pt x="640" y="827"/>
                    </a:lnTo>
                    <a:lnTo>
                      <a:pt x="624" y="825"/>
                    </a:lnTo>
                    <a:lnTo>
                      <a:pt x="616" y="809"/>
                    </a:lnTo>
                    <a:lnTo>
                      <a:pt x="588" y="807"/>
                    </a:lnTo>
                    <a:lnTo>
                      <a:pt x="584" y="817"/>
                    </a:lnTo>
                    <a:lnTo>
                      <a:pt x="562" y="799"/>
                    </a:lnTo>
                    <a:lnTo>
                      <a:pt x="552" y="780"/>
                    </a:lnTo>
                    <a:lnTo>
                      <a:pt x="518" y="768"/>
                    </a:lnTo>
                    <a:lnTo>
                      <a:pt x="496" y="773"/>
                    </a:lnTo>
                    <a:lnTo>
                      <a:pt x="495" y="749"/>
                    </a:lnTo>
                    <a:lnTo>
                      <a:pt x="477" y="750"/>
                    </a:lnTo>
                    <a:lnTo>
                      <a:pt x="480" y="721"/>
                    </a:lnTo>
                    <a:lnTo>
                      <a:pt x="433" y="734"/>
                    </a:lnTo>
                    <a:lnTo>
                      <a:pt x="429" y="725"/>
                    </a:lnTo>
                    <a:lnTo>
                      <a:pt x="436" y="716"/>
                    </a:lnTo>
                    <a:lnTo>
                      <a:pt x="441" y="720"/>
                    </a:lnTo>
                    <a:lnTo>
                      <a:pt x="439" y="709"/>
                    </a:lnTo>
                    <a:lnTo>
                      <a:pt x="412" y="709"/>
                    </a:lnTo>
                    <a:lnTo>
                      <a:pt x="411" y="717"/>
                    </a:lnTo>
                    <a:lnTo>
                      <a:pt x="381" y="735"/>
                    </a:lnTo>
                    <a:lnTo>
                      <a:pt x="382" y="725"/>
                    </a:lnTo>
                    <a:lnTo>
                      <a:pt x="368" y="728"/>
                    </a:lnTo>
                    <a:lnTo>
                      <a:pt x="397" y="762"/>
                    </a:lnTo>
                    <a:lnTo>
                      <a:pt x="351" y="778"/>
                    </a:lnTo>
                    <a:lnTo>
                      <a:pt x="291" y="770"/>
                    </a:lnTo>
                    <a:lnTo>
                      <a:pt x="169" y="729"/>
                    </a:lnTo>
                    <a:lnTo>
                      <a:pt x="76" y="739"/>
                    </a:lnTo>
                    <a:lnTo>
                      <a:pt x="61" y="746"/>
                    </a:lnTo>
                    <a:lnTo>
                      <a:pt x="41" y="728"/>
                    </a:lnTo>
                    <a:lnTo>
                      <a:pt x="62" y="718"/>
                    </a:lnTo>
                    <a:lnTo>
                      <a:pt x="68" y="685"/>
                    </a:lnTo>
                    <a:lnTo>
                      <a:pt x="76" y="672"/>
                    </a:lnTo>
                    <a:lnTo>
                      <a:pt x="76" y="664"/>
                    </a:lnTo>
                    <a:lnTo>
                      <a:pt x="77" y="659"/>
                    </a:lnTo>
                    <a:lnTo>
                      <a:pt x="79" y="659"/>
                    </a:lnTo>
                    <a:lnTo>
                      <a:pt x="78" y="653"/>
                    </a:lnTo>
                    <a:lnTo>
                      <a:pt x="80" y="653"/>
                    </a:lnTo>
                    <a:lnTo>
                      <a:pt x="81" y="652"/>
                    </a:lnTo>
                    <a:lnTo>
                      <a:pt x="78" y="652"/>
                    </a:lnTo>
                    <a:lnTo>
                      <a:pt x="79" y="646"/>
                    </a:lnTo>
                    <a:lnTo>
                      <a:pt x="77" y="645"/>
                    </a:lnTo>
                    <a:lnTo>
                      <a:pt x="74" y="636"/>
                    </a:lnTo>
                    <a:lnTo>
                      <a:pt x="76" y="633"/>
                    </a:lnTo>
                    <a:close/>
                    <a:moveTo>
                      <a:pt x="405" y="763"/>
                    </a:moveTo>
                    <a:lnTo>
                      <a:pt x="427" y="750"/>
                    </a:lnTo>
                    <a:lnTo>
                      <a:pt x="452" y="765"/>
                    </a:lnTo>
                    <a:lnTo>
                      <a:pt x="466" y="765"/>
                    </a:lnTo>
                    <a:lnTo>
                      <a:pt x="454" y="774"/>
                    </a:lnTo>
                    <a:lnTo>
                      <a:pt x="456" y="784"/>
                    </a:lnTo>
                    <a:lnTo>
                      <a:pt x="439" y="786"/>
                    </a:lnTo>
                    <a:lnTo>
                      <a:pt x="405" y="763"/>
                    </a:lnTo>
                    <a:close/>
                    <a:moveTo>
                      <a:pt x="538" y="814"/>
                    </a:moveTo>
                    <a:lnTo>
                      <a:pt x="546" y="818"/>
                    </a:lnTo>
                    <a:lnTo>
                      <a:pt x="560" y="803"/>
                    </a:lnTo>
                    <a:lnTo>
                      <a:pt x="568" y="822"/>
                    </a:lnTo>
                    <a:lnTo>
                      <a:pt x="572" y="816"/>
                    </a:lnTo>
                    <a:lnTo>
                      <a:pt x="571" y="825"/>
                    </a:lnTo>
                    <a:lnTo>
                      <a:pt x="568" y="825"/>
                    </a:lnTo>
                    <a:lnTo>
                      <a:pt x="565" y="819"/>
                    </a:lnTo>
                    <a:lnTo>
                      <a:pt x="567" y="827"/>
                    </a:lnTo>
                    <a:lnTo>
                      <a:pt x="575" y="829"/>
                    </a:lnTo>
                    <a:lnTo>
                      <a:pt x="573" y="833"/>
                    </a:lnTo>
                    <a:lnTo>
                      <a:pt x="579" y="830"/>
                    </a:lnTo>
                    <a:lnTo>
                      <a:pt x="580" y="837"/>
                    </a:lnTo>
                    <a:lnTo>
                      <a:pt x="552" y="832"/>
                    </a:lnTo>
                    <a:lnTo>
                      <a:pt x="538" y="814"/>
                    </a:lnTo>
                    <a:close/>
                    <a:moveTo>
                      <a:pt x="617" y="827"/>
                    </a:moveTo>
                    <a:lnTo>
                      <a:pt x="610" y="832"/>
                    </a:lnTo>
                    <a:lnTo>
                      <a:pt x="614" y="825"/>
                    </a:lnTo>
                    <a:lnTo>
                      <a:pt x="608" y="824"/>
                    </a:lnTo>
                    <a:lnTo>
                      <a:pt x="609" y="837"/>
                    </a:lnTo>
                    <a:lnTo>
                      <a:pt x="616" y="836"/>
                    </a:lnTo>
                    <a:lnTo>
                      <a:pt x="613" y="844"/>
                    </a:lnTo>
                    <a:lnTo>
                      <a:pt x="605" y="845"/>
                    </a:lnTo>
                    <a:lnTo>
                      <a:pt x="606" y="836"/>
                    </a:lnTo>
                    <a:lnTo>
                      <a:pt x="597" y="839"/>
                    </a:lnTo>
                    <a:lnTo>
                      <a:pt x="598" y="825"/>
                    </a:lnTo>
                    <a:lnTo>
                      <a:pt x="592" y="831"/>
                    </a:lnTo>
                    <a:lnTo>
                      <a:pt x="594" y="844"/>
                    </a:lnTo>
                    <a:lnTo>
                      <a:pt x="582" y="837"/>
                    </a:lnTo>
                    <a:lnTo>
                      <a:pt x="579" y="822"/>
                    </a:lnTo>
                    <a:lnTo>
                      <a:pt x="603" y="821"/>
                    </a:lnTo>
                    <a:lnTo>
                      <a:pt x="605" y="814"/>
                    </a:lnTo>
                    <a:lnTo>
                      <a:pt x="617" y="827"/>
                    </a:lnTo>
                    <a:close/>
                  </a:path>
                </a:pathLst>
              </a:custGeom>
              <a:solidFill>
                <a:schemeClr val="bg1"/>
              </a:solidFill>
              <a:ln w="4826">
                <a:solidFill>
                  <a:srgbClr val="6E6E6E"/>
                </a:solidFill>
                <a:prstDash val="solid"/>
                <a:round/>
                <a:headEnd/>
                <a:tailEnd/>
              </a:ln>
            </p:spPr>
            <p:txBody>
              <a:bodyPr/>
              <a:lstStyle/>
              <a:p>
                <a:endParaRPr lang="en-US"/>
              </a:p>
            </p:txBody>
          </p:sp>
          <p:sp>
            <p:nvSpPr>
              <p:cNvPr id="54" name="Freeform 50">
                <a:extLst>
                  <a:ext uri="{FF2B5EF4-FFF2-40B4-BE49-F238E27FC236}">
                    <a16:creationId xmlns:a16="http://schemas.microsoft.com/office/drawing/2014/main" id="{FE5B897E-4B95-42ED-AA57-C631BBE5B4A7}"/>
                  </a:ext>
                </a:extLst>
              </p:cNvPr>
              <p:cNvSpPr>
                <a:spLocks noEditPoints="1"/>
              </p:cNvSpPr>
              <p:nvPr/>
            </p:nvSpPr>
            <p:spPr bwMode="auto">
              <a:xfrm>
                <a:off x="5900738" y="5386388"/>
                <a:ext cx="1262062" cy="981075"/>
              </a:xfrm>
              <a:custGeom>
                <a:avLst/>
                <a:gdLst>
                  <a:gd name="T0" fmla="*/ 1150867 w 1589"/>
                  <a:gd name="T1" fmla="*/ 479407 h 1234"/>
                  <a:gd name="T2" fmla="*/ 1217584 w 1589"/>
                  <a:gd name="T3" fmla="*/ 589122 h 1234"/>
                  <a:gd name="T4" fmla="*/ 1226321 w 1589"/>
                  <a:gd name="T5" fmla="*/ 601048 h 1234"/>
                  <a:gd name="T6" fmla="*/ 1258091 w 1589"/>
                  <a:gd name="T7" fmla="*/ 833993 h 1234"/>
                  <a:gd name="T8" fmla="*/ 1216790 w 1589"/>
                  <a:gd name="T9" fmla="*/ 936553 h 1234"/>
                  <a:gd name="T10" fmla="*/ 1114332 w 1589"/>
                  <a:gd name="T11" fmla="*/ 942913 h 1234"/>
                  <a:gd name="T12" fmla="*/ 1118303 w 1589"/>
                  <a:gd name="T13" fmla="*/ 919857 h 1234"/>
                  <a:gd name="T14" fmla="*/ 1012668 w 1589"/>
                  <a:gd name="T15" fmla="*/ 830018 h 1234"/>
                  <a:gd name="T16" fmla="*/ 957865 w 1589"/>
                  <a:gd name="T17" fmla="*/ 747334 h 1234"/>
                  <a:gd name="T18" fmla="*/ 949922 w 1589"/>
                  <a:gd name="T19" fmla="*/ 747334 h 1234"/>
                  <a:gd name="T20" fmla="*/ 943568 w 1589"/>
                  <a:gd name="T21" fmla="*/ 659880 h 1234"/>
                  <a:gd name="T22" fmla="*/ 900679 w 1589"/>
                  <a:gd name="T23" fmla="*/ 671806 h 1234"/>
                  <a:gd name="T24" fmla="*/ 884794 w 1589"/>
                  <a:gd name="T25" fmla="*/ 682936 h 1234"/>
                  <a:gd name="T26" fmla="*/ 845081 w 1589"/>
                  <a:gd name="T27" fmla="*/ 631259 h 1234"/>
                  <a:gd name="T28" fmla="*/ 821254 w 1589"/>
                  <a:gd name="T29" fmla="*/ 589917 h 1234"/>
                  <a:gd name="T30" fmla="*/ 837933 w 1589"/>
                  <a:gd name="T31" fmla="*/ 582762 h 1234"/>
                  <a:gd name="T32" fmla="*/ 856201 w 1589"/>
                  <a:gd name="T33" fmla="*/ 517569 h 1234"/>
                  <a:gd name="T34" fmla="*/ 814105 w 1589"/>
                  <a:gd name="T35" fmla="*/ 505643 h 1234"/>
                  <a:gd name="T36" fmla="*/ 830785 w 1589"/>
                  <a:gd name="T37" fmla="*/ 527109 h 1234"/>
                  <a:gd name="T38" fmla="*/ 808546 w 1589"/>
                  <a:gd name="T39" fmla="*/ 563681 h 1234"/>
                  <a:gd name="T40" fmla="*/ 796632 w 1589"/>
                  <a:gd name="T41" fmla="*/ 366512 h 1234"/>
                  <a:gd name="T42" fmla="*/ 708470 w 1589"/>
                  <a:gd name="T43" fmla="*/ 291778 h 1234"/>
                  <a:gd name="T44" fmla="*/ 636194 w 1589"/>
                  <a:gd name="T45" fmla="*/ 224200 h 1234"/>
                  <a:gd name="T46" fmla="*/ 506731 w 1589"/>
                  <a:gd name="T47" fmla="*/ 182063 h 1234"/>
                  <a:gd name="T48" fmla="*/ 493229 w 1589"/>
                  <a:gd name="T49" fmla="*/ 209095 h 1234"/>
                  <a:gd name="T50" fmla="*/ 352647 w 1589"/>
                  <a:gd name="T51" fmla="*/ 252027 h 1234"/>
                  <a:gd name="T52" fmla="*/ 369326 w 1589"/>
                  <a:gd name="T53" fmla="*/ 244871 h 1234"/>
                  <a:gd name="T54" fmla="*/ 344704 w 1589"/>
                  <a:gd name="T55" fmla="*/ 205914 h 1234"/>
                  <a:gd name="T56" fmla="*/ 300226 w 1589"/>
                  <a:gd name="T57" fmla="*/ 186834 h 1234"/>
                  <a:gd name="T58" fmla="*/ 277193 w 1589"/>
                  <a:gd name="T59" fmla="*/ 171728 h 1234"/>
                  <a:gd name="T60" fmla="*/ 176323 w 1589"/>
                  <a:gd name="T61" fmla="*/ 159007 h 1234"/>
                  <a:gd name="T62" fmla="*/ 217624 w 1589"/>
                  <a:gd name="T63" fmla="*/ 140721 h 1234"/>
                  <a:gd name="T64" fmla="*/ 110401 w 1589"/>
                  <a:gd name="T65" fmla="*/ 156622 h 1234"/>
                  <a:gd name="T66" fmla="*/ 73071 w 1589"/>
                  <a:gd name="T67" fmla="*/ 143107 h 1234"/>
                  <a:gd name="T68" fmla="*/ 48449 w 1589"/>
                  <a:gd name="T69" fmla="*/ 162982 h 1234"/>
                  <a:gd name="T70" fmla="*/ 33358 w 1589"/>
                  <a:gd name="T71" fmla="*/ 122436 h 1234"/>
                  <a:gd name="T72" fmla="*/ 3177 w 1589"/>
                  <a:gd name="T73" fmla="*/ 79504 h 1234"/>
                  <a:gd name="T74" fmla="*/ 213653 w 1589"/>
                  <a:gd name="T75" fmla="*/ 51677 h 1234"/>
                  <a:gd name="T76" fmla="*/ 394742 w 1589"/>
                  <a:gd name="T77" fmla="*/ 37367 h 1234"/>
                  <a:gd name="T78" fmla="*/ 409038 w 1589"/>
                  <a:gd name="T79" fmla="*/ 73143 h 1234"/>
                  <a:gd name="T80" fmla="*/ 536118 w 1589"/>
                  <a:gd name="T81" fmla="*/ 71553 h 1234"/>
                  <a:gd name="T82" fmla="*/ 679083 w 1589"/>
                  <a:gd name="T83" fmla="*/ 62013 h 1234"/>
                  <a:gd name="T84" fmla="*/ 814105 w 1589"/>
                  <a:gd name="T85" fmla="*/ 59628 h 1234"/>
                  <a:gd name="T86" fmla="*/ 846670 w 1589"/>
                  <a:gd name="T87" fmla="*/ 84274 h 1234"/>
                  <a:gd name="T88" fmla="*/ 846670 w 1589"/>
                  <a:gd name="T89" fmla="*/ 42932 h 1234"/>
                  <a:gd name="T90" fmla="*/ 849052 w 1589"/>
                  <a:gd name="T91" fmla="*/ 7155 h 1234"/>
                  <a:gd name="T92" fmla="*/ 872880 w 1589"/>
                  <a:gd name="T93" fmla="*/ 5565 h 1234"/>
                  <a:gd name="T94" fmla="*/ 900679 w 1589"/>
                  <a:gd name="T95" fmla="*/ 11131 h 1234"/>
                  <a:gd name="T96" fmla="*/ 921329 w 1589"/>
                  <a:gd name="T97" fmla="*/ 38162 h 1234"/>
                  <a:gd name="T98" fmla="*/ 971367 w 1589"/>
                  <a:gd name="T99" fmla="*/ 159802 h 1234"/>
                  <a:gd name="T100" fmla="*/ 127080 w 1589"/>
                  <a:gd name="T101" fmla="*/ 165368 h 1234"/>
                  <a:gd name="T102" fmla="*/ 140582 w 1589"/>
                  <a:gd name="T103" fmla="*/ 163778 h 1234"/>
                  <a:gd name="T104" fmla="*/ 58774 w 1589"/>
                  <a:gd name="T105" fmla="*/ 182858 h 1234"/>
                  <a:gd name="T106" fmla="*/ 1088121 w 1589"/>
                  <a:gd name="T107" fmla="*/ 325965 h 1234"/>
                  <a:gd name="T108" fmla="*/ 1063500 w 1589"/>
                  <a:gd name="T109" fmla="*/ 294163 h 1234"/>
                  <a:gd name="T110" fmla="*/ 1116714 w 1589"/>
                  <a:gd name="T111" fmla="*/ 387978 h 1234"/>
                  <a:gd name="T112" fmla="*/ 1083356 w 1589"/>
                  <a:gd name="T113" fmla="*/ 345046 h 1234"/>
                  <a:gd name="T114" fmla="*/ 1106389 w 1589"/>
                  <a:gd name="T115" fmla="*/ 356176 h 1234"/>
                  <a:gd name="T116" fmla="*/ 1100829 w 1589"/>
                  <a:gd name="T117" fmla="*/ 360947 h 1234"/>
                  <a:gd name="T118" fmla="*/ 928477 w 1589"/>
                  <a:gd name="T119" fmla="*/ 721098 h 1234"/>
                  <a:gd name="T120" fmla="*/ 1250943 w 1589"/>
                  <a:gd name="T121" fmla="*/ 920652 h 1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9"/>
                  <a:gd name="T184" fmla="*/ 0 h 1234"/>
                  <a:gd name="T185" fmla="*/ 1589 w 1589"/>
                  <a:gd name="T186" fmla="*/ 1234 h 1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9" h="1234">
                    <a:moveTo>
                      <a:pt x="1361" y="412"/>
                    </a:moveTo>
                    <a:lnTo>
                      <a:pt x="1366" y="423"/>
                    </a:lnTo>
                    <a:lnTo>
                      <a:pt x="1351" y="414"/>
                    </a:lnTo>
                    <a:lnTo>
                      <a:pt x="1348" y="415"/>
                    </a:lnTo>
                    <a:lnTo>
                      <a:pt x="1381" y="495"/>
                    </a:lnTo>
                    <a:lnTo>
                      <a:pt x="1449" y="603"/>
                    </a:lnTo>
                    <a:lnTo>
                      <a:pt x="1448" y="612"/>
                    </a:lnTo>
                    <a:lnTo>
                      <a:pt x="1453" y="607"/>
                    </a:lnTo>
                    <a:lnTo>
                      <a:pt x="1474" y="635"/>
                    </a:lnTo>
                    <a:lnTo>
                      <a:pt x="1487" y="666"/>
                    </a:lnTo>
                    <a:lnTo>
                      <a:pt x="1521" y="725"/>
                    </a:lnTo>
                    <a:lnTo>
                      <a:pt x="1533" y="741"/>
                    </a:lnTo>
                    <a:lnTo>
                      <a:pt x="1525" y="735"/>
                    </a:lnTo>
                    <a:lnTo>
                      <a:pt x="1512" y="732"/>
                    </a:lnTo>
                    <a:lnTo>
                      <a:pt x="1505" y="732"/>
                    </a:lnTo>
                    <a:lnTo>
                      <a:pt x="1513" y="737"/>
                    </a:lnTo>
                    <a:lnTo>
                      <a:pt x="1527" y="737"/>
                    </a:lnTo>
                    <a:lnTo>
                      <a:pt x="1544" y="756"/>
                    </a:lnTo>
                    <a:lnTo>
                      <a:pt x="1560" y="782"/>
                    </a:lnTo>
                    <a:lnTo>
                      <a:pt x="1555" y="784"/>
                    </a:lnTo>
                    <a:lnTo>
                      <a:pt x="1575" y="819"/>
                    </a:lnTo>
                    <a:lnTo>
                      <a:pt x="1585" y="923"/>
                    </a:lnTo>
                    <a:lnTo>
                      <a:pt x="1589" y="999"/>
                    </a:lnTo>
                    <a:lnTo>
                      <a:pt x="1584" y="1049"/>
                    </a:lnTo>
                    <a:lnTo>
                      <a:pt x="1568" y="1083"/>
                    </a:lnTo>
                    <a:lnTo>
                      <a:pt x="1567" y="1111"/>
                    </a:lnTo>
                    <a:lnTo>
                      <a:pt x="1575" y="1129"/>
                    </a:lnTo>
                    <a:lnTo>
                      <a:pt x="1558" y="1165"/>
                    </a:lnTo>
                    <a:lnTo>
                      <a:pt x="1559" y="1178"/>
                    </a:lnTo>
                    <a:lnTo>
                      <a:pt x="1532" y="1178"/>
                    </a:lnTo>
                    <a:lnTo>
                      <a:pt x="1506" y="1195"/>
                    </a:lnTo>
                    <a:lnTo>
                      <a:pt x="1472" y="1194"/>
                    </a:lnTo>
                    <a:lnTo>
                      <a:pt x="1450" y="1209"/>
                    </a:lnTo>
                    <a:lnTo>
                      <a:pt x="1422" y="1214"/>
                    </a:lnTo>
                    <a:lnTo>
                      <a:pt x="1415" y="1208"/>
                    </a:lnTo>
                    <a:lnTo>
                      <a:pt x="1403" y="1186"/>
                    </a:lnTo>
                    <a:lnTo>
                      <a:pt x="1410" y="1173"/>
                    </a:lnTo>
                    <a:lnTo>
                      <a:pt x="1440" y="1193"/>
                    </a:lnTo>
                    <a:lnTo>
                      <a:pt x="1453" y="1193"/>
                    </a:lnTo>
                    <a:lnTo>
                      <a:pt x="1459" y="1182"/>
                    </a:lnTo>
                    <a:lnTo>
                      <a:pt x="1444" y="1167"/>
                    </a:lnTo>
                    <a:lnTo>
                      <a:pt x="1408" y="1157"/>
                    </a:lnTo>
                    <a:lnTo>
                      <a:pt x="1374" y="1099"/>
                    </a:lnTo>
                    <a:lnTo>
                      <a:pt x="1386" y="1091"/>
                    </a:lnTo>
                    <a:lnTo>
                      <a:pt x="1371" y="1073"/>
                    </a:lnTo>
                    <a:lnTo>
                      <a:pt x="1313" y="1058"/>
                    </a:lnTo>
                    <a:lnTo>
                      <a:pt x="1275" y="1061"/>
                    </a:lnTo>
                    <a:lnTo>
                      <a:pt x="1275" y="1044"/>
                    </a:lnTo>
                    <a:lnTo>
                      <a:pt x="1253" y="1023"/>
                    </a:lnTo>
                    <a:lnTo>
                      <a:pt x="1244" y="986"/>
                    </a:lnTo>
                    <a:lnTo>
                      <a:pt x="1236" y="977"/>
                    </a:lnTo>
                    <a:lnTo>
                      <a:pt x="1229" y="954"/>
                    </a:lnTo>
                    <a:lnTo>
                      <a:pt x="1213" y="951"/>
                    </a:lnTo>
                    <a:lnTo>
                      <a:pt x="1206" y="940"/>
                    </a:lnTo>
                    <a:lnTo>
                      <a:pt x="1213" y="936"/>
                    </a:lnTo>
                    <a:lnTo>
                      <a:pt x="1219" y="910"/>
                    </a:lnTo>
                    <a:lnTo>
                      <a:pt x="1238" y="893"/>
                    </a:lnTo>
                    <a:lnTo>
                      <a:pt x="1215" y="907"/>
                    </a:lnTo>
                    <a:lnTo>
                      <a:pt x="1210" y="932"/>
                    </a:lnTo>
                    <a:lnTo>
                      <a:pt x="1196" y="940"/>
                    </a:lnTo>
                    <a:lnTo>
                      <a:pt x="1177" y="901"/>
                    </a:lnTo>
                    <a:lnTo>
                      <a:pt x="1179" y="890"/>
                    </a:lnTo>
                    <a:lnTo>
                      <a:pt x="1179" y="868"/>
                    </a:lnTo>
                    <a:lnTo>
                      <a:pt x="1168" y="856"/>
                    </a:lnTo>
                    <a:lnTo>
                      <a:pt x="1188" y="845"/>
                    </a:lnTo>
                    <a:lnTo>
                      <a:pt x="1188" y="830"/>
                    </a:lnTo>
                    <a:lnTo>
                      <a:pt x="1185" y="830"/>
                    </a:lnTo>
                    <a:lnTo>
                      <a:pt x="1183" y="842"/>
                    </a:lnTo>
                    <a:lnTo>
                      <a:pt x="1157" y="855"/>
                    </a:lnTo>
                    <a:lnTo>
                      <a:pt x="1134" y="844"/>
                    </a:lnTo>
                    <a:lnTo>
                      <a:pt x="1128" y="840"/>
                    </a:lnTo>
                    <a:lnTo>
                      <a:pt x="1134" y="845"/>
                    </a:lnTo>
                    <a:lnTo>
                      <a:pt x="1153" y="861"/>
                    </a:lnTo>
                    <a:lnTo>
                      <a:pt x="1161" y="887"/>
                    </a:lnTo>
                    <a:lnTo>
                      <a:pt x="1132" y="878"/>
                    </a:lnTo>
                    <a:lnTo>
                      <a:pt x="1116" y="859"/>
                    </a:lnTo>
                    <a:lnTo>
                      <a:pt x="1106" y="848"/>
                    </a:lnTo>
                    <a:lnTo>
                      <a:pt x="1114" y="859"/>
                    </a:lnTo>
                    <a:lnTo>
                      <a:pt x="1120" y="868"/>
                    </a:lnTo>
                    <a:lnTo>
                      <a:pt x="1112" y="860"/>
                    </a:lnTo>
                    <a:lnTo>
                      <a:pt x="1077" y="800"/>
                    </a:lnTo>
                    <a:lnTo>
                      <a:pt x="1072" y="795"/>
                    </a:lnTo>
                    <a:lnTo>
                      <a:pt x="1077" y="805"/>
                    </a:lnTo>
                    <a:lnTo>
                      <a:pt x="1064" y="794"/>
                    </a:lnTo>
                    <a:lnTo>
                      <a:pt x="1069" y="780"/>
                    </a:lnTo>
                    <a:lnTo>
                      <a:pt x="1061" y="769"/>
                    </a:lnTo>
                    <a:lnTo>
                      <a:pt x="1036" y="754"/>
                    </a:lnTo>
                    <a:lnTo>
                      <a:pt x="1044" y="746"/>
                    </a:lnTo>
                    <a:lnTo>
                      <a:pt x="1039" y="749"/>
                    </a:lnTo>
                    <a:lnTo>
                      <a:pt x="1034" y="742"/>
                    </a:lnTo>
                    <a:lnTo>
                      <a:pt x="1074" y="747"/>
                    </a:lnTo>
                    <a:lnTo>
                      <a:pt x="1068" y="741"/>
                    </a:lnTo>
                    <a:lnTo>
                      <a:pt x="1084" y="735"/>
                    </a:lnTo>
                    <a:lnTo>
                      <a:pt x="1055" y="742"/>
                    </a:lnTo>
                    <a:lnTo>
                      <a:pt x="1043" y="739"/>
                    </a:lnTo>
                    <a:lnTo>
                      <a:pt x="1055" y="733"/>
                    </a:lnTo>
                    <a:lnTo>
                      <a:pt x="1058" y="726"/>
                    </a:lnTo>
                    <a:lnTo>
                      <a:pt x="1045" y="734"/>
                    </a:lnTo>
                    <a:lnTo>
                      <a:pt x="1060" y="720"/>
                    </a:lnTo>
                    <a:lnTo>
                      <a:pt x="1056" y="713"/>
                    </a:lnTo>
                    <a:lnTo>
                      <a:pt x="1081" y="676"/>
                    </a:lnTo>
                    <a:lnTo>
                      <a:pt x="1078" y="651"/>
                    </a:lnTo>
                    <a:lnTo>
                      <a:pt x="1064" y="646"/>
                    </a:lnTo>
                    <a:lnTo>
                      <a:pt x="1064" y="672"/>
                    </a:lnTo>
                    <a:lnTo>
                      <a:pt x="1059" y="671"/>
                    </a:lnTo>
                    <a:lnTo>
                      <a:pt x="1049" y="649"/>
                    </a:lnTo>
                    <a:lnTo>
                      <a:pt x="1026" y="631"/>
                    </a:lnTo>
                    <a:lnTo>
                      <a:pt x="1025" y="636"/>
                    </a:lnTo>
                    <a:lnTo>
                      <a:pt x="1015" y="629"/>
                    </a:lnTo>
                    <a:lnTo>
                      <a:pt x="1022" y="636"/>
                    </a:lnTo>
                    <a:lnTo>
                      <a:pt x="1017" y="645"/>
                    </a:lnTo>
                    <a:lnTo>
                      <a:pt x="1028" y="645"/>
                    </a:lnTo>
                    <a:lnTo>
                      <a:pt x="1014" y="653"/>
                    </a:lnTo>
                    <a:lnTo>
                      <a:pt x="1046" y="663"/>
                    </a:lnTo>
                    <a:lnTo>
                      <a:pt x="1036" y="671"/>
                    </a:lnTo>
                    <a:lnTo>
                      <a:pt x="1036" y="699"/>
                    </a:lnTo>
                    <a:lnTo>
                      <a:pt x="1030" y="703"/>
                    </a:lnTo>
                    <a:lnTo>
                      <a:pt x="1003" y="679"/>
                    </a:lnTo>
                    <a:lnTo>
                      <a:pt x="1019" y="702"/>
                    </a:lnTo>
                    <a:lnTo>
                      <a:pt x="1018" y="709"/>
                    </a:lnTo>
                    <a:lnTo>
                      <a:pt x="993" y="676"/>
                    </a:lnTo>
                    <a:lnTo>
                      <a:pt x="995" y="604"/>
                    </a:lnTo>
                    <a:lnTo>
                      <a:pt x="1008" y="545"/>
                    </a:lnTo>
                    <a:lnTo>
                      <a:pt x="1008" y="487"/>
                    </a:lnTo>
                    <a:lnTo>
                      <a:pt x="995" y="463"/>
                    </a:lnTo>
                    <a:lnTo>
                      <a:pt x="1003" y="461"/>
                    </a:lnTo>
                    <a:lnTo>
                      <a:pt x="1001" y="445"/>
                    </a:lnTo>
                    <a:lnTo>
                      <a:pt x="975" y="422"/>
                    </a:lnTo>
                    <a:lnTo>
                      <a:pt x="962" y="391"/>
                    </a:lnTo>
                    <a:lnTo>
                      <a:pt x="916" y="392"/>
                    </a:lnTo>
                    <a:lnTo>
                      <a:pt x="905" y="373"/>
                    </a:lnTo>
                    <a:lnTo>
                      <a:pt x="892" y="367"/>
                    </a:lnTo>
                    <a:lnTo>
                      <a:pt x="897" y="361"/>
                    </a:lnTo>
                    <a:lnTo>
                      <a:pt x="885" y="359"/>
                    </a:lnTo>
                    <a:lnTo>
                      <a:pt x="870" y="341"/>
                    </a:lnTo>
                    <a:lnTo>
                      <a:pt x="840" y="326"/>
                    </a:lnTo>
                    <a:lnTo>
                      <a:pt x="830" y="294"/>
                    </a:lnTo>
                    <a:lnTo>
                      <a:pt x="801" y="282"/>
                    </a:lnTo>
                    <a:lnTo>
                      <a:pt x="776" y="248"/>
                    </a:lnTo>
                    <a:lnTo>
                      <a:pt x="711" y="219"/>
                    </a:lnTo>
                    <a:lnTo>
                      <a:pt x="691" y="216"/>
                    </a:lnTo>
                    <a:lnTo>
                      <a:pt x="677" y="222"/>
                    </a:lnTo>
                    <a:lnTo>
                      <a:pt x="661" y="218"/>
                    </a:lnTo>
                    <a:lnTo>
                      <a:pt x="638" y="229"/>
                    </a:lnTo>
                    <a:lnTo>
                      <a:pt x="640" y="250"/>
                    </a:lnTo>
                    <a:lnTo>
                      <a:pt x="624" y="249"/>
                    </a:lnTo>
                    <a:lnTo>
                      <a:pt x="626" y="256"/>
                    </a:lnTo>
                    <a:lnTo>
                      <a:pt x="645" y="256"/>
                    </a:lnTo>
                    <a:lnTo>
                      <a:pt x="644" y="264"/>
                    </a:lnTo>
                    <a:lnTo>
                      <a:pt x="621" y="263"/>
                    </a:lnTo>
                    <a:lnTo>
                      <a:pt x="552" y="312"/>
                    </a:lnTo>
                    <a:lnTo>
                      <a:pt x="537" y="306"/>
                    </a:lnTo>
                    <a:lnTo>
                      <a:pt x="527" y="320"/>
                    </a:lnTo>
                    <a:lnTo>
                      <a:pt x="484" y="329"/>
                    </a:lnTo>
                    <a:lnTo>
                      <a:pt x="456" y="336"/>
                    </a:lnTo>
                    <a:lnTo>
                      <a:pt x="444" y="317"/>
                    </a:lnTo>
                    <a:lnTo>
                      <a:pt x="442" y="298"/>
                    </a:lnTo>
                    <a:lnTo>
                      <a:pt x="446" y="295"/>
                    </a:lnTo>
                    <a:lnTo>
                      <a:pt x="446" y="313"/>
                    </a:lnTo>
                    <a:lnTo>
                      <a:pt x="457" y="335"/>
                    </a:lnTo>
                    <a:lnTo>
                      <a:pt x="466" y="332"/>
                    </a:lnTo>
                    <a:lnTo>
                      <a:pt x="465" y="308"/>
                    </a:lnTo>
                    <a:lnTo>
                      <a:pt x="446" y="284"/>
                    </a:lnTo>
                    <a:lnTo>
                      <a:pt x="396" y="252"/>
                    </a:lnTo>
                    <a:lnTo>
                      <a:pt x="406" y="250"/>
                    </a:lnTo>
                    <a:lnTo>
                      <a:pt x="427" y="265"/>
                    </a:lnTo>
                    <a:lnTo>
                      <a:pt x="438" y="261"/>
                    </a:lnTo>
                    <a:lnTo>
                      <a:pt x="434" y="259"/>
                    </a:lnTo>
                    <a:lnTo>
                      <a:pt x="444" y="263"/>
                    </a:lnTo>
                    <a:lnTo>
                      <a:pt x="443" y="260"/>
                    </a:lnTo>
                    <a:lnTo>
                      <a:pt x="441" y="256"/>
                    </a:lnTo>
                    <a:lnTo>
                      <a:pt x="428" y="258"/>
                    </a:lnTo>
                    <a:lnTo>
                      <a:pt x="413" y="242"/>
                    </a:lnTo>
                    <a:lnTo>
                      <a:pt x="378" y="235"/>
                    </a:lnTo>
                    <a:lnTo>
                      <a:pt x="384" y="219"/>
                    </a:lnTo>
                    <a:lnTo>
                      <a:pt x="397" y="218"/>
                    </a:lnTo>
                    <a:lnTo>
                      <a:pt x="402" y="204"/>
                    </a:lnTo>
                    <a:lnTo>
                      <a:pt x="374" y="216"/>
                    </a:lnTo>
                    <a:lnTo>
                      <a:pt x="367" y="211"/>
                    </a:lnTo>
                    <a:lnTo>
                      <a:pt x="349" y="216"/>
                    </a:lnTo>
                    <a:lnTo>
                      <a:pt x="353" y="226"/>
                    </a:lnTo>
                    <a:lnTo>
                      <a:pt x="367" y="226"/>
                    </a:lnTo>
                    <a:lnTo>
                      <a:pt x="376" y="246"/>
                    </a:lnTo>
                    <a:lnTo>
                      <a:pt x="323" y="220"/>
                    </a:lnTo>
                    <a:lnTo>
                      <a:pt x="244" y="203"/>
                    </a:lnTo>
                    <a:lnTo>
                      <a:pt x="222" y="200"/>
                    </a:lnTo>
                    <a:lnTo>
                      <a:pt x="244" y="199"/>
                    </a:lnTo>
                    <a:lnTo>
                      <a:pt x="272" y="198"/>
                    </a:lnTo>
                    <a:lnTo>
                      <a:pt x="272" y="191"/>
                    </a:lnTo>
                    <a:lnTo>
                      <a:pt x="296" y="198"/>
                    </a:lnTo>
                    <a:lnTo>
                      <a:pt x="293" y="189"/>
                    </a:lnTo>
                    <a:lnTo>
                      <a:pt x="274" y="177"/>
                    </a:lnTo>
                    <a:lnTo>
                      <a:pt x="243" y="186"/>
                    </a:lnTo>
                    <a:lnTo>
                      <a:pt x="229" y="180"/>
                    </a:lnTo>
                    <a:lnTo>
                      <a:pt x="201" y="199"/>
                    </a:lnTo>
                    <a:lnTo>
                      <a:pt x="167" y="204"/>
                    </a:lnTo>
                    <a:lnTo>
                      <a:pt x="92" y="225"/>
                    </a:lnTo>
                    <a:lnTo>
                      <a:pt x="139" y="197"/>
                    </a:lnTo>
                    <a:lnTo>
                      <a:pt x="123" y="186"/>
                    </a:lnTo>
                    <a:lnTo>
                      <a:pt x="126" y="169"/>
                    </a:lnTo>
                    <a:lnTo>
                      <a:pt x="121" y="170"/>
                    </a:lnTo>
                    <a:lnTo>
                      <a:pt x="114" y="201"/>
                    </a:lnTo>
                    <a:lnTo>
                      <a:pt x="101" y="177"/>
                    </a:lnTo>
                    <a:lnTo>
                      <a:pt x="92" y="180"/>
                    </a:lnTo>
                    <a:lnTo>
                      <a:pt x="96" y="200"/>
                    </a:lnTo>
                    <a:lnTo>
                      <a:pt x="77" y="226"/>
                    </a:lnTo>
                    <a:lnTo>
                      <a:pt x="49" y="236"/>
                    </a:lnTo>
                    <a:lnTo>
                      <a:pt x="50" y="219"/>
                    </a:lnTo>
                    <a:lnTo>
                      <a:pt x="61" y="211"/>
                    </a:lnTo>
                    <a:lnTo>
                      <a:pt x="61" y="205"/>
                    </a:lnTo>
                    <a:lnTo>
                      <a:pt x="47" y="201"/>
                    </a:lnTo>
                    <a:lnTo>
                      <a:pt x="40" y="191"/>
                    </a:lnTo>
                    <a:lnTo>
                      <a:pt x="45" y="184"/>
                    </a:lnTo>
                    <a:lnTo>
                      <a:pt x="49" y="170"/>
                    </a:lnTo>
                    <a:lnTo>
                      <a:pt x="47" y="160"/>
                    </a:lnTo>
                    <a:lnTo>
                      <a:pt x="42" y="154"/>
                    </a:lnTo>
                    <a:lnTo>
                      <a:pt x="34" y="153"/>
                    </a:lnTo>
                    <a:lnTo>
                      <a:pt x="20" y="144"/>
                    </a:lnTo>
                    <a:lnTo>
                      <a:pt x="17" y="136"/>
                    </a:lnTo>
                    <a:lnTo>
                      <a:pt x="2" y="124"/>
                    </a:lnTo>
                    <a:lnTo>
                      <a:pt x="0" y="117"/>
                    </a:lnTo>
                    <a:lnTo>
                      <a:pt x="4" y="100"/>
                    </a:lnTo>
                    <a:lnTo>
                      <a:pt x="2" y="90"/>
                    </a:lnTo>
                    <a:lnTo>
                      <a:pt x="85" y="82"/>
                    </a:lnTo>
                    <a:lnTo>
                      <a:pt x="156" y="76"/>
                    </a:lnTo>
                    <a:lnTo>
                      <a:pt x="171" y="75"/>
                    </a:lnTo>
                    <a:lnTo>
                      <a:pt x="231" y="70"/>
                    </a:lnTo>
                    <a:lnTo>
                      <a:pt x="269" y="65"/>
                    </a:lnTo>
                    <a:lnTo>
                      <a:pt x="298" y="63"/>
                    </a:lnTo>
                    <a:lnTo>
                      <a:pt x="401" y="50"/>
                    </a:lnTo>
                    <a:lnTo>
                      <a:pt x="492" y="40"/>
                    </a:lnTo>
                    <a:lnTo>
                      <a:pt x="493" y="45"/>
                    </a:lnTo>
                    <a:lnTo>
                      <a:pt x="497" y="47"/>
                    </a:lnTo>
                    <a:lnTo>
                      <a:pt x="500" y="55"/>
                    </a:lnTo>
                    <a:lnTo>
                      <a:pt x="507" y="62"/>
                    </a:lnTo>
                    <a:lnTo>
                      <a:pt x="510" y="72"/>
                    </a:lnTo>
                    <a:lnTo>
                      <a:pt x="510" y="82"/>
                    </a:lnTo>
                    <a:lnTo>
                      <a:pt x="511" y="87"/>
                    </a:lnTo>
                    <a:lnTo>
                      <a:pt x="515" y="92"/>
                    </a:lnTo>
                    <a:lnTo>
                      <a:pt x="519" y="93"/>
                    </a:lnTo>
                    <a:lnTo>
                      <a:pt x="525" y="100"/>
                    </a:lnTo>
                    <a:lnTo>
                      <a:pt x="617" y="93"/>
                    </a:lnTo>
                    <a:lnTo>
                      <a:pt x="636" y="92"/>
                    </a:lnTo>
                    <a:lnTo>
                      <a:pt x="675" y="90"/>
                    </a:lnTo>
                    <a:lnTo>
                      <a:pt x="689" y="88"/>
                    </a:lnTo>
                    <a:lnTo>
                      <a:pt x="739" y="85"/>
                    </a:lnTo>
                    <a:lnTo>
                      <a:pt x="764" y="84"/>
                    </a:lnTo>
                    <a:lnTo>
                      <a:pt x="820" y="80"/>
                    </a:lnTo>
                    <a:lnTo>
                      <a:pt x="822" y="80"/>
                    </a:lnTo>
                    <a:lnTo>
                      <a:pt x="855" y="78"/>
                    </a:lnTo>
                    <a:lnTo>
                      <a:pt x="938" y="72"/>
                    </a:lnTo>
                    <a:lnTo>
                      <a:pt x="958" y="71"/>
                    </a:lnTo>
                    <a:lnTo>
                      <a:pt x="981" y="69"/>
                    </a:lnTo>
                    <a:lnTo>
                      <a:pt x="992" y="69"/>
                    </a:lnTo>
                    <a:lnTo>
                      <a:pt x="1028" y="67"/>
                    </a:lnTo>
                    <a:lnTo>
                      <a:pt x="1025" y="75"/>
                    </a:lnTo>
                    <a:lnTo>
                      <a:pt x="1030" y="80"/>
                    </a:lnTo>
                    <a:lnTo>
                      <a:pt x="1034" y="83"/>
                    </a:lnTo>
                    <a:lnTo>
                      <a:pt x="1036" y="97"/>
                    </a:lnTo>
                    <a:lnTo>
                      <a:pt x="1041" y="108"/>
                    </a:lnTo>
                    <a:lnTo>
                      <a:pt x="1045" y="109"/>
                    </a:lnTo>
                    <a:lnTo>
                      <a:pt x="1066" y="106"/>
                    </a:lnTo>
                    <a:lnTo>
                      <a:pt x="1068" y="102"/>
                    </a:lnTo>
                    <a:lnTo>
                      <a:pt x="1064" y="91"/>
                    </a:lnTo>
                    <a:lnTo>
                      <a:pt x="1067" y="88"/>
                    </a:lnTo>
                    <a:lnTo>
                      <a:pt x="1068" y="80"/>
                    </a:lnTo>
                    <a:lnTo>
                      <a:pt x="1068" y="60"/>
                    </a:lnTo>
                    <a:lnTo>
                      <a:pt x="1066" y="54"/>
                    </a:lnTo>
                    <a:lnTo>
                      <a:pt x="1059" y="42"/>
                    </a:lnTo>
                    <a:lnTo>
                      <a:pt x="1058" y="19"/>
                    </a:lnTo>
                    <a:lnTo>
                      <a:pt x="1061" y="17"/>
                    </a:lnTo>
                    <a:lnTo>
                      <a:pt x="1059" y="11"/>
                    </a:lnTo>
                    <a:lnTo>
                      <a:pt x="1066" y="14"/>
                    </a:lnTo>
                    <a:lnTo>
                      <a:pt x="1069" y="9"/>
                    </a:lnTo>
                    <a:lnTo>
                      <a:pt x="1070" y="3"/>
                    </a:lnTo>
                    <a:lnTo>
                      <a:pt x="1071" y="2"/>
                    </a:lnTo>
                    <a:lnTo>
                      <a:pt x="1078" y="3"/>
                    </a:lnTo>
                    <a:lnTo>
                      <a:pt x="1079" y="0"/>
                    </a:lnTo>
                    <a:lnTo>
                      <a:pt x="1085" y="6"/>
                    </a:lnTo>
                    <a:lnTo>
                      <a:pt x="1099" y="7"/>
                    </a:lnTo>
                    <a:lnTo>
                      <a:pt x="1105" y="11"/>
                    </a:lnTo>
                    <a:lnTo>
                      <a:pt x="1108" y="9"/>
                    </a:lnTo>
                    <a:lnTo>
                      <a:pt x="1113" y="9"/>
                    </a:lnTo>
                    <a:lnTo>
                      <a:pt x="1116" y="14"/>
                    </a:lnTo>
                    <a:lnTo>
                      <a:pt x="1131" y="15"/>
                    </a:lnTo>
                    <a:lnTo>
                      <a:pt x="1134" y="14"/>
                    </a:lnTo>
                    <a:lnTo>
                      <a:pt x="1139" y="16"/>
                    </a:lnTo>
                    <a:lnTo>
                      <a:pt x="1139" y="15"/>
                    </a:lnTo>
                    <a:lnTo>
                      <a:pt x="1152" y="16"/>
                    </a:lnTo>
                    <a:lnTo>
                      <a:pt x="1153" y="12"/>
                    </a:lnTo>
                    <a:lnTo>
                      <a:pt x="1162" y="39"/>
                    </a:lnTo>
                    <a:lnTo>
                      <a:pt x="1160" y="48"/>
                    </a:lnTo>
                    <a:lnTo>
                      <a:pt x="1175" y="69"/>
                    </a:lnTo>
                    <a:lnTo>
                      <a:pt x="1174" y="86"/>
                    </a:lnTo>
                    <a:lnTo>
                      <a:pt x="1181" y="90"/>
                    </a:lnTo>
                    <a:lnTo>
                      <a:pt x="1187" y="114"/>
                    </a:lnTo>
                    <a:lnTo>
                      <a:pt x="1223" y="183"/>
                    </a:lnTo>
                    <a:lnTo>
                      <a:pt x="1223" y="201"/>
                    </a:lnTo>
                    <a:lnTo>
                      <a:pt x="1240" y="219"/>
                    </a:lnTo>
                    <a:lnTo>
                      <a:pt x="1244" y="234"/>
                    </a:lnTo>
                    <a:lnTo>
                      <a:pt x="1276" y="282"/>
                    </a:lnTo>
                    <a:lnTo>
                      <a:pt x="1281" y="299"/>
                    </a:lnTo>
                    <a:lnTo>
                      <a:pt x="1361" y="412"/>
                    </a:lnTo>
                    <a:close/>
                    <a:moveTo>
                      <a:pt x="160" y="208"/>
                    </a:moveTo>
                    <a:lnTo>
                      <a:pt x="167" y="207"/>
                    </a:lnTo>
                    <a:lnTo>
                      <a:pt x="199" y="201"/>
                    </a:lnTo>
                    <a:lnTo>
                      <a:pt x="216" y="201"/>
                    </a:lnTo>
                    <a:lnTo>
                      <a:pt x="219" y="203"/>
                    </a:lnTo>
                    <a:lnTo>
                      <a:pt x="216" y="205"/>
                    </a:lnTo>
                    <a:lnTo>
                      <a:pt x="177" y="206"/>
                    </a:lnTo>
                    <a:lnTo>
                      <a:pt x="167" y="210"/>
                    </a:lnTo>
                    <a:lnTo>
                      <a:pt x="160" y="212"/>
                    </a:lnTo>
                    <a:lnTo>
                      <a:pt x="84" y="234"/>
                    </a:lnTo>
                    <a:lnTo>
                      <a:pt x="79" y="234"/>
                    </a:lnTo>
                    <a:lnTo>
                      <a:pt x="73" y="231"/>
                    </a:lnTo>
                    <a:lnTo>
                      <a:pt x="74" y="230"/>
                    </a:lnTo>
                    <a:lnTo>
                      <a:pt x="91" y="229"/>
                    </a:lnTo>
                    <a:lnTo>
                      <a:pt x="102" y="225"/>
                    </a:lnTo>
                    <a:lnTo>
                      <a:pt x="119" y="219"/>
                    </a:lnTo>
                    <a:lnTo>
                      <a:pt x="141" y="214"/>
                    </a:lnTo>
                    <a:lnTo>
                      <a:pt x="160" y="208"/>
                    </a:lnTo>
                    <a:close/>
                    <a:moveTo>
                      <a:pt x="1370" y="410"/>
                    </a:moveTo>
                    <a:lnTo>
                      <a:pt x="1364" y="404"/>
                    </a:lnTo>
                    <a:lnTo>
                      <a:pt x="1350" y="389"/>
                    </a:lnTo>
                    <a:lnTo>
                      <a:pt x="1332" y="366"/>
                    </a:lnTo>
                    <a:lnTo>
                      <a:pt x="1326" y="355"/>
                    </a:lnTo>
                    <a:lnTo>
                      <a:pt x="1329" y="356"/>
                    </a:lnTo>
                    <a:lnTo>
                      <a:pt x="1339" y="370"/>
                    </a:lnTo>
                    <a:lnTo>
                      <a:pt x="1370" y="410"/>
                    </a:lnTo>
                    <a:close/>
                    <a:moveTo>
                      <a:pt x="1372" y="411"/>
                    </a:moveTo>
                    <a:lnTo>
                      <a:pt x="1407" y="448"/>
                    </a:lnTo>
                    <a:lnTo>
                      <a:pt x="1422" y="475"/>
                    </a:lnTo>
                    <a:lnTo>
                      <a:pt x="1412" y="488"/>
                    </a:lnTo>
                    <a:lnTo>
                      <a:pt x="1406" y="488"/>
                    </a:lnTo>
                    <a:lnTo>
                      <a:pt x="1409" y="457"/>
                    </a:lnTo>
                    <a:lnTo>
                      <a:pt x="1403" y="446"/>
                    </a:lnTo>
                    <a:lnTo>
                      <a:pt x="1391" y="445"/>
                    </a:lnTo>
                    <a:lnTo>
                      <a:pt x="1386" y="453"/>
                    </a:lnTo>
                    <a:lnTo>
                      <a:pt x="1368" y="448"/>
                    </a:lnTo>
                    <a:lnTo>
                      <a:pt x="1364" y="434"/>
                    </a:lnTo>
                    <a:lnTo>
                      <a:pt x="1373" y="429"/>
                    </a:lnTo>
                    <a:lnTo>
                      <a:pt x="1369" y="423"/>
                    </a:lnTo>
                    <a:lnTo>
                      <a:pt x="1393" y="435"/>
                    </a:lnTo>
                    <a:lnTo>
                      <a:pt x="1372" y="411"/>
                    </a:lnTo>
                    <a:close/>
                    <a:moveTo>
                      <a:pt x="1386" y="454"/>
                    </a:moveTo>
                    <a:lnTo>
                      <a:pt x="1393" y="448"/>
                    </a:lnTo>
                    <a:lnTo>
                      <a:pt x="1402" y="453"/>
                    </a:lnTo>
                    <a:lnTo>
                      <a:pt x="1396" y="486"/>
                    </a:lnTo>
                    <a:lnTo>
                      <a:pt x="1401" y="514"/>
                    </a:lnTo>
                    <a:lnTo>
                      <a:pt x="1418" y="546"/>
                    </a:lnTo>
                    <a:lnTo>
                      <a:pt x="1387" y="498"/>
                    </a:lnTo>
                    <a:lnTo>
                      <a:pt x="1386" y="454"/>
                    </a:lnTo>
                    <a:close/>
                    <a:moveTo>
                      <a:pt x="1177" y="930"/>
                    </a:moveTo>
                    <a:lnTo>
                      <a:pt x="1188" y="947"/>
                    </a:lnTo>
                    <a:lnTo>
                      <a:pt x="1182" y="950"/>
                    </a:lnTo>
                    <a:lnTo>
                      <a:pt x="1169" y="918"/>
                    </a:lnTo>
                    <a:lnTo>
                      <a:pt x="1159" y="910"/>
                    </a:lnTo>
                    <a:lnTo>
                      <a:pt x="1169" y="907"/>
                    </a:lnTo>
                    <a:lnTo>
                      <a:pt x="1177" y="930"/>
                    </a:lnTo>
                    <a:close/>
                    <a:moveTo>
                      <a:pt x="1588" y="1137"/>
                    </a:moveTo>
                    <a:lnTo>
                      <a:pt x="1574" y="1184"/>
                    </a:lnTo>
                    <a:lnTo>
                      <a:pt x="1533" y="1234"/>
                    </a:lnTo>
                    <a:lnTo>
                      <a:pt x="1571" y="1172"/>
                    </a:lnTo>
                    <a:lnTo>
                      <a:pt x="1575" y="1158"/>
                    </a:lnTo>
                    <a:lnTo>
                      <a:pt x="1567" y="1154"/>
                    </a:lnTo>
                    <a:lnTo>
                      <a:pt x="1588" y="1137"/>
                    </a:lnTo>
                    <a:close/>
                  </a:path>
                </a:pathLst>
              </a:custGeom>
              <a:solidFill>
                <a:schemeClr val="bg1"/>
              </a:solidFill>
              <a:ln w="4826">
                <a:solidFill>
                  <a:srgbClr val="6E6E6E"/>
                </a:solidFill>
                <a:prstDash val="solid"/>
                <a:round/>
                <a:headEnd/>
                <a:tailEnd/>
              </a:ln>
            </p:spPr>
            <p:txBody>
              <a:bodyPr/>
              <a:lstStyle/>
              <a:p>
                <a:endParaRPr lang="en-US"/>
              </a:p>
            </p:txBody>
          </p:sp>
          <p:sp>
            <p:nvSpPr>
              <p:cNvPr id="55" name="Freeform 51">
                <a:extLst>
                  <a:ext uri="{FF2B5EF4-FFF2-40B4-BE49-F238E27FC236}">
                    <a16:creationId xmlns:a16="http://schemas.microsoft.com/office/drawing/2014/main" id="{E75AE191-A47C-4948-BC63-C9FFF0BB1578}"/>
                  </a:ext>
                </a:extLst>
              </p:cNvPr>
              <p:cNvSpPr>
                <a:spLocks noEditPoints="1"/>
              </p:cNvSpPr>
              <p:nvPr/>
            </p:nvSpPr>
            <p:spPr bwMode="auto">
              <a:xfrm>
                <a:off x="5319713" y="2451100"/>
                <a:ext cx="1055687" cy="1103313"/>
              </a:xfrm>
              <a:custGeom>
                <a:avLst/>
                <a:gdLst>
                  <a:gd name="T0" fmla="*/ 131762 w 1330"/>
                  <a:gd name="T1" fmla="*/ 62751 h 1389"/>
                  <a:gd name="T2" fmla="*/ 253206 w 1330"/>
                  <a:gd name="T3" fmla="*/ 123120 h 1389"/>
                  <a:gd name="T4" fmla="*/ 235744 w 1330"/>
                  <a:gd name="T5" fmla="*/ 204935 h 1389"/>
                  <a:gd name="T6" fmla="*/ 554831 w 1330"/>
                  <a:gd name="T7" fmla="*/ 356650 h 1389"/>
                  <a:gd name="T8" fmla="*/ 492125 w 1330"/>
                  <a:gd name="T9" fmla="*/ 397161 h 1389"/>
                  <a:gd name="T10" fmla="*/ 464344 w 1330"/>
                  <a:gd name="T11" fmla="*/ 413047 h 1389"/>
                  <a:gd name="T12" fmla="*/ 390525 w 1330"/>
                  <a:gd name="T13" fmla="*/ 467061 h 1389"/>
                  <a:gd name="T14" fmla="*/ 346869 w 1330"/>
                  <a:gd name="T15" fmla="*/ 509160 h 1389"/>
                  <a:gd name="T16" fmla="*/ 347662 w 1330"/>
                  <a:gd name="T17" fmla="*/ 476593 h 1389"/>
                  <a:gd name="T18" fmla="*/ 324644 w 1330"/>
                  <a:gd name="T19" fmla="*/ 484536 h 1389"/>
                  <a:gd name="T20" fmla="*/ 330994 w 1330"/>
                  <a:gd name="T21" fmla="*/ 451175 h 1389"/>
                  <a:gd name="T22" fmla="*/ 327025 w 1330"/>
                  <a:gd name="T23" fmla="*/ 430522 h 1389"/>
                  <a:gd name="T24" fmla="*/ 319087 w 1330"/>
                  <a:gd name="T25" fmla="*/ 415430 h 1389"/>
                  <a:gd name="T26" fmla="*/ 288131 w 1330"/>
                  <a:gd name="T27" fmla="*/ 403515 h 1389"/>
                  <a:gd name="T28" fmla="*/ 278606 w 1330"/>
                  <a:gd name="T29" fmla="*/ 383657 h 1389"/>
                  <a:gd name="T30" fmla="*/ 251619 w 1330"/>
                  <a:gd name="T31" fmla="*/ 380480 h 1389"/>
                  <a:gd name="T32" fmla="*/ 229394 w 1330"/>
                  <a:gd name="T33" fmla="*/ 378097 h 1389"/>
                  <a:gd name="T34" fmla="*/ 211137 w 1330"/>
                  <a:gd name="T35" fmla="*/ 374920 h 1389"/>
                  <a:gd name="T36" fmla="*/ 178594 w 1330"/>
                  <a:gd name="T37" fmla="*/ 365388 h 1389"/>
                  <a:gd name="T38" fmla="*/ 30956 w 1330"/>
                  <a:gd name="T39" fmla="*/ 316140 h 1389"/>
                  <a:gd name="T40" fmla="*/ 11906 w 1330"/>
                  <a:gd name="T41" fmla="*/ 297076 h 1389"/>
                  <a:gd name="T42" fmla="*/ 120650 w 1330"/>
                  <a:gd name="T43" fmla="*/ 238297 h 1389"/>
                  <a:gd name="T44" fmla="*/ 206375 w 1330"/>
                  <a:gd name="T45" fmla="*/ 165219 h 1389"/>
                  <a:gd name="T46" fmla="*/ 230187 w 1330"/>
                  <a:gd name="T47" fmla="*/ 228765 h 1389"/>
                  <a:gd name="T48" fmla="*/ 328612 w 1330"/>
                  <a:gd name="T49" fmla="*/ 223999 h 1389"/>
                  <a:gd name="T50" fmla="*/ 458787 w 1330"/>
                  <a:gd name="T51" fmla="*/ 284367 h 1389"/>
                  <a:gd name="T52" fmla="*/ 623093 w 1330"/>
                  <a:gd name="T53" fmla="*/ 208907 h 1389"/>
                  <a:gd name="T54" fmla="*/ 663575 w 1330"/>
                  <a:gd name="T55" fmla="*/ 251006 h 1389"/>
                  <a:gd name="T56" fmla="*/ 759618 w 1330"/>
                  <a:gd name="T57" fmla="*/ 281984 h 1389"/>
                  <a:gd name="T58" fmla="*/ 788193 w 1330"/>
                  <a:gd name="T59" fmla="*/ 317729 h 1389"/>
                  <a:gd name="T60" fmla="*/ 711200 w 1330"/>
                  <a:gd name="T61" fmla="*/ 324878 h 1389"/>
                  <a:gd name="T62" fmla="*/ 601662 w 1330"/>
                  <a:gd name="T63" fmla="*/ 325672 h 1389"/>
                  <a:gd name="T64" fmla="*/ 825500 w 1330"/>
                  <a:gd name="T65" fmla="*/ 310580 h 1389"/>
                  <a:gd name="T66" fmla="*/ 851693 w 1330"/>
                  <a:gd name="T67" fmla="*/ 316140 h 1389"/>
                  <a:gd name="T68" fmla="*/ 801687 w 1330"/>
                  <a:gd name="T69" fmla="*/ 324878 h 1389"/>
                  <a:gd name="T70" fmla="*/ 573087 w 1330"/>
                  <a:gd name="T71" fmla="*/ 981782 h 1389"/>
                  <a:gd name="T72" fmla="*/ 534193 w 1330"/>
                  <a:gd name="T73" fmla="*/ 745868 h 1389"/>
                  <a:gd name="T74" fmla="*/ 529431 w 1330"/>
                  <a:gd name="T75" fmla="*/ 672791 h 1389"/>
                  <a:gd name="T76" fmla="*/ 553243 w 1330"/>
                  <a:gd name="T77" fmla="*/ 552848 h 1389"/>
                  <a:gd name="T78" fmla="*/ 611981 w 1330"/>
                  <a:gd name="T79" fmla="*/ 559203 h 1389"/>
                  <a:gd name="T80" fmla="*/ 642143 w 1330"/>
                  <a:gd name="T81" fmla="*/ 459118 h 1389"/>
                  <a:gd name="T82" fmla="*/ 663575 w 1330"/>
                  <a:gd name="T83" fmla="*/ 402721 h 1389"/>
                  <a:gd name="T84" fmla="*/ 769937 w 1330"/>
                  <a:gd name="T85" fmla="*/ 390012 h 1389"/>
                  <a:gd name="T86" fmla="*/ 851693 w 1330"/>
                  <a:gd name="T87" fmla="*/ 428934 h 1389"/>
                  <a:gd name="T88" fmla="*/ 891381 w 1330"/>
                  <a:gd name="T89" fmla="*/ 467856 h 1389"/>
                  <a:gd name="T90" fmla="*/ 905668 w 1330"/>
                  <a:gd name="T91" fmla="*/ 536167 h 1389"/>
                  <a:gd name="T92" fmla="*/ 869156 w 1330"/>
                  <a:gd name="T93" fmla="*/ 666436 h 1389"/>
                  <a:gd name="T94" fmla="*/ 896143 w 1330"/>
                  <a:gd name="T95" fmla="*/ 710918 h 1389"/>
                  <a:gd name="T96" fmla="*/ 980281 w 1330"/>
                  <a:gd name="T97" fmla="*/ 645784 h 1389"/>
                  <a:gd name="T98" fmla="*/ 1050131 w 1330"/>
                  <a:gd name="T99" fmla="*/ 838010 h 1389"/>
                  <a:gd name="T100" fmla="*/ 1012825 w 1330"/>
                  <a:gd name="T101" fmla="*/ 889640 h 1389"/>
                  <a:gd name="T102" fmla="*/ 977106 w 1330"/>
                  <a:gd name="T103" fmla="*/ 988136 h 1389"/>
                  <a:gd name="T104" fmla="*/ 833437 w 1330"/>
                  <a:gd name="T105" fmla="*/ 1079483 h 1389"/>
                  <a:gd name="T106" fmla="*/ 666750 w 1330"/>
                  <a:gd name="T107" fmla="*/ 1088221 h 1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30"/>
                  <a:gd name="T163" fmla="*/ 0 h 1389"/>
                  <a:gd name="T164" fmla="*/ 1330 w 1330"/>
                  <a:gd name="T165" fmla="*/ 1389 h 1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30" h="1389">
                    <a:moveTo>
                      <a:pt x="264" y="0"/>
                    </a:moveTo>
                    <a:lnTo>
                      <a:pt x="248" y="32"/>
                    </a:lnTo>
                    <a:lnTo>
                      <a:pt x="207" y="51"/>
                    </a:lnTo>
                    <a:lnTo>
                      <a:pt x="190" y="76"/>
                    </a:lnTo>
                    <a:lnTo>
                      <a:pt x="174" y="83"/>
                    </a:lnTo>
                    <a:lnTo>
                      <a:pt x="166" y="79"/>
                    </a:lnTo>
                    <a:lnTo>
                      <a:pt x="163" y="71"/>
                    </a:lnTo>
                    <a:lnTo>
                      <a:pt x="169" y="59"/>
                    </a:lnTo>
                    <a:lnTo>
                      <a:pt x="264" y="0"/>
                    </a:lnTo>
                    <a:close/>
                    <a:moveTo>
                      <a:pt x="279" y="193"/>
                    </a:moveTo>
                    <a:lnTo>
                      <a:pt x="287" y="177"/>
                    </a:lnTo>
                    <a:lnTo>
                      <a:pt x="319" y="155"/>
                    </a:lnTo>
                    <a:lnTo>
                      <a:pt x="382" y="145"/>
                    </a:lnTo>
                    <a:lnTo>
                      <a:pt x="396" y="155"/>
                    </a:lnTo>
                    <a:lnTo>
                      <a:pt x="392" y="161"/>
                    </a:lnTo>
                    <a:lnTo>
                      <a:pt x="365" y="170"/>
                    </a:lnTo>
                    <a:lnTo>
                      <a:pt x="322" y="210"/>
                    </a:lnTo>
                    <a:lnTo>
                      <a:pt x="297" y="258"/>
                    </a:lnTo>
                    <a:lnTo>
                      <a:pt x="287" y="232"/>
                    </a:lnTo>
                    <a:lnTo>
                      <a:pt x="267" y="228"/>
                    </a:lnTo>
                    <a:lnTo>
                      <a:pt x="265" y="204"/>
                    </a:lnTo>
                    <a:lnTo>
                      <a:pt x="279" y="193"/>
                    </a:lnTo>
                    <a:close/>
                    <a:moveTo>
                      <a:pt x="707" y="446"/>
                    </a:moveTo>
                    <a:lnTo>
                      <a:pt x="699" y="449"/>
                    </a:lnTo>
                    <a:lnTo>
                      <a:pt x="700" y="457"/>
                    </a:lnTo>
                    <a:lnTo>
                      <a:pt x="676" y="451"/>
                    </a:lnTo>
                    <a:lnTo>
                      <a:pt x="646" y="457"/>
                    </a:lnTo>
                    <a:lnTo>
                      <a:pt x="639" y="467"/>
                    </a:lnTo>
                    <a:lnTo>
                      <a:pt x="636" y="483"/>
                    </a:lnTo>
                    <a:lnTo>
                      <a:pt x="620" y="500"/>
                    </a:lnTo>
                    <a:lnTo>
                      <a:pt x="609" y="505"/>
                    </a:lnTo>
                    <a:lnTo>
                      <a:pt x="612" y="510"/>
                    </a:lnTo>
                    <a:lnTo>
                      <a:pt x="604" y="514"/>
                    </a:lnTo>
                    <a:lnTo>
                      <a:pt x="597" y="535"/>
                    </a:lnTo>
                    <a:lnTo>
                      <a:pt x="588" y="529"/>
                    </a:lnTo>
                    <a:lnTo>
                      <a:pt x="585" y="520"/>
                    </a:lnTo>
                    <a:lnTo>
                      <a:pt x="599" y="491"/>
                    </a:lnTo>
                    <a:lnTo>
                      <a:pt x="573" y="491"/>
                    </a:lnTo>
                    <a:lnTo>
                      <a:pt x="553" y="517"/>
                    </a:lnTo>
                    <a:lnTo>
                      <a:pt x="520" y="525"/>
                    </a:lnTo>
                    <a:lnTo>
                      <a:pt x="501" y="558"/>
                    </a:lnTo>
                    <a:lnTo>
                      <a:pt x="492" y="588"/>
                    </a:lnTo>
                    <a:lnTo>
                      <a:pt x="458" y="649"/>
                    </a:lnTo>
                    <a:lnTo>
                      <a:pt x="458" y="661"/>
                    </a:lnTo>
                    <a:lnTo>
                      <a:pt x="445" y="656"/>
                    </a:lnTo>
                    <a:lnTo>
                      <a:pt x="435" y="648"/>
                    </a:lnTo>
                    <a:lnTo>
                      <a:pt x="434" y="643"/>
                    </a:lnTo>
                    <a:lnTo>
                      <a:pt x="437" y="641"/>
                    </a:lnTo>
                    <a:lnTo>
                      <a:pt x="435" y="635"/>
                    </a:lnTo>
                    <a:lnTo>
                      <a:pt x="438" y="633"/>
                    </a:lnTo>
                    <a:lnTo>
                      <a:pt x="438" y="627"/>
                    </a:lnTo>
                    <a:lnTo>
                      <a:pt x="446" y="610"/>
                    </a:lnTo>
                    <a:lnTo>
                      <a:pt x="446" y="606"/>
                    </a:lnTo>
                    <a:lnTo>
                      <a:pt x="438" y="600"/>
                    </a:lnTo>
                    <a:lnTo>
                      <a:pt x="427" y="610"/>
                    </a:lnTo>
                    <a:lnTo>
                      <a:pt x="417" y="610"/>
                    </a:lnTo>
                    <a:lnTo>
                      <a:pt x="415" y="612"/>
                    </a:lnTo>
                    <a:lnTo>
                      <a:pt x="411" y="607"/>
                    </a:lnTo>
                    <a:lnTo>
                      <a:pt x="410" y="607"/>
                    </a:lnTo>
                    <a:lnTo>
                      <a:pt x="409" y="610"/>
                    </a:lnTo>
                    <a:lnTo>
                      <a:pt x="408" y="608"/>
                    </a:lnTo>
                    <a:lnTo>
                      <a:pt x="412" y="599"/>
                    </a:lnTo>
                    <a:lnTo>
                      <a:pt x="410" y="591"/>
                    </a:lnTo>
                    <a:lnTo>
                      <a:pt x="417" y="585"/>
                    </a:lnTo>
                    <a:lnTo>
                      <a:pt x="420" y="577"/>
                    </a:lnTo>
                    <a:lnTo>
                      <a:pt x="417" y="568"/>
                    </a:lnTo>
                    <a:lnTo>
                      <a:pt x="412" y="564"/>
                    </a:lnTo>
                    <a:lnTo>
                      <a:pt x="419" y="562"/>
                    </a:lnTo>
                    <a:lnTo>
                      <a:pt x="420" y="555"/>
                    </a:lnTo>
                    <a:lnTo>
                      <a:pt x="420" y="552"/>
                    </a:lnTo>
                    <a:lnTo>
                      <a:pt x="412" y="544"/>
                    </a:lnTo>
                    <a:lnTo>
                      <a:pt x="412" y="542"/>
                    </a:lnTo>
                    <a:lnTo>
                      <a:pt x="418" y="539"/>
                    </a:lnTo>
                    <a:lnTo>
                      <a:pt x="418" y="537"/>
                    </a:lnTo>
                    <a:lnTo>
                      <a:pt x="415" y="534"/>
                    </a:lnTo>
                    <a:lnTo>
                      <a:pt x="414" y="531"/>
                    </a:lnTo>
                    <a:lnTo>
                      <a:pt x="408" y="529"/>
                    </a:lnTo>
                    <a:lnTo>
                      <a:pt x="402" y="523"/>
                    </a:lnTo>
                    <a:lnTo>
                      <a:pt x="387" y="521"/>
                    </a:lnTo>
                    <a:lnTo>
                      <a:pt x="384" y="515"/>
                    </a:lnTo>
                    <a:lnTo>
                      <a:pt x="374" y="519"/>
                    </a:lnTo>
                    <a:lnTo>
                      <a:pt x="369" y="517"/>
                    </a:lnTo>
                    <a:lnTo>
                      <a:pt x="362" y="512"/>
                    </a:lnTo>
                    <a:lnTo>
                      <a:pt x="363" y="508"/>
                    </a:lnTo>
                    <a:lnTo>
                      <a:pt x="371" y="499"/>
                    </a:lnTo>
                    <a:lnTo>
                      <a:pt x="365" y="496"/>
                    </a:lnTo>
                    <a:lnTo>
                      <a:pt x="365" y="489"/>
                    </a:lnTo>
                    <a:lnTo>
                      <a:pt x="363" y="487"/>
                    </a:lnTo>
                    <a:lnTo>
                      <a:pt x="356" y="486"/>
                    </a:lnTo>
                    <a:lnTo>
                      <a:pt x="351" y="483"/>
                    </a:lnTo>
                    <a:lnTo>
                      <a:pt x="346" y="484"/>
                    </a:lnTo>
                    <a:lnTo>
                      <a:pt x="339" y="481"/>
                    </a:lnTo>
                    <a:lnTo>
                      <a:pt x="333" y="483"/>
                    </a:lnTo>
                    <a:lnTo>
                      <a:pt x="329" y="482"/>
                    </a:lnTo>
                    <a:lnTo>
                      <a:pt x="321" y="476"/>
                    </a:lnTo>
                    <a:lnTo>
                      <a:pt x="317" y="479"/>
                    </a:lnTo>
                    <a:lnTo>
                      <a:pt x="309" y="476"/>
                    </a:lnTo>
                    <a:lnTo>
                      <a:pt x="304" y="477"/>
                    </a:lnTo>
                    <a:lnTo>
                      <a:pt x="302" y="474"/>
                    </a:lnTo>
                    <a:lnTo>
                      <a:pt x="298" y="472"/>
                    </a:lnTo>
                    <a:lnTo>
                      <a:pt x="294" y="472"/>
                    </a:lnTo>
                    <a:lnTo>
                      <a:pt x="289" y="476"/>
                    </a:lnTo>
                    <a:lnTo>
                      <a:pt x="286" y="475"/>
                    </a:lnTo>
                    <a:lnTo>
                      <a:pt x="283" y="479"/>
                    </a:lnTo>
                    <a:lnTo>
                      <a:pt x="279" y="479"/>
                    </a:lnTo>
                    <a:lnTo>
                      <a:pt x="273" y="475"/>
                    </a:lnTo>
                    <a:lnTo>
                      <a:pt x="269" y="475"/>
                    </a:lnTo>
                    <a:lnTo>
                      <a:pt x="266" y="472"/>
                    </a:lnTo>
                    <a:lnTo>
                      <a:pt x="259" y="475"/>
                    </a:lnTo>
                    <a:lnTo>
                      <a:pt x="258" y="472"/>
                    </a:lnTo>
                    <a:lnTo>
                      <a:pt x="256" y="472"/>
                    </a:lnTo>
                    <a:lnTo>
                      <a:pt x="253" y="475"/>
                    </a:lnTo>
                    <a:lnTo>
                      <a:pt x="235" y="466"/>
                    </a:lnTo>
                    <a:lnTo>
                      <a:pt x="225" y="460"/>
                    </a:lnTo>
                    <a:lnTo>
                      <a:pt x="206" y="452"/>
                    </a:lnTo>
                    <a:lnTo>
                      <a:pt x="77" y="425"/>
                    </a:lnTo>
                    <a:lnTo>
                      <a:pt x="48" y="419"/>
                    </a:lnTo>
                    <a:lnTo>
                      <a:pt x="47" y="414"/>
                    </a:lnTo>
                    <a:lnTo>
                      <a:pt x="42" y="408"/>
                    </a:lnTo>
                    <a:lnTo>
                      <a:pt x="39" y="398"/>
                    </a:lnTo>
                    <a:lnTo>
                      <a:pt x="31" y="384"/>
                    </a:lnTo>
                    <a:lnTo>
                      <a:pt x="24" y="384"/>
                    </a:lnTo>
                    <a:lnTo>
                      <a:pt x="22" y="380"/>
                    </a:lnTo>
                    <a:lnTo>
                      <a:pt x="17" y="380"/>
                    </a:lnTo>
                    <a:lnTo>
                      <a:pt x="16" y="376"/>
                    </a:lnTo>
                    <a:lnTo>
                      <a:pt x="15" y="374"/>
                    </a:lnTo>
                    <a:lnTo>
                      <a:pt x="3" y="378"/>
                    </a:lnTo>
                    <a:lnTo>
                      <a:pt x="0" y="371"/>
                    </a:lnTo>
                    <a:lnTo>
                      <a:pt x="57" y="343"/>
                    </a:lnTo>
                    <a:lnTo>
                      <a:pt x="77" y="323"/>
                    </a:lnTo>
                    <a:lnTo>
                      <a:pt x="91" y="310"/>
                    </a:lnTo>
                    <a:lnTo>
                      <a:pt x="152" y="300"/>
                    </a:lnTo>
                    <a:lnTo>
                      <a:pt x="176" y="282"/>
                    </a:lnTo>
                    <a:lnTo>
                      <a:pt x="189" y="265"/>
                    </a:lnTo>
                    <a:lnTo>
                      <a:pt x="208" y="263"/>
                    </a:lnTo>
                    <a:lnTo>
                      <a:pt x="218" y="255"/>
                    </a:lnTo>
                    <a:lnTo>
                      <a:pt x="223" y="238"/>
                    </a:lnTo>
                    <a:lnTo>
                      <a:pt x="260" y="208"/>
                    </a:lnTo>
                    <a:lnTo>
                      <a:pt x="264" y="229"/>
                    </a:lnTo>
                    <a:lnTo>
                      <a:pt x="280" y="234"/>
                    </a:lnTo>
                    <a:lnTo>
                      <a:pt x="281" y="250"/>
                    </a:lnTo>
                    <a:lnTo>
                      <a:pt x="293" y="258"/>
                    </a:lnTo>
                    <a:lnTo>
                      <a:pt x="294" y="272"/>
                    </a:lnTo>
                    <a:lnTo>
                      <a:pt x="290" y="288"/>
                    </a:lnTo>
                    <a:lnTo>
                      <a:pt x="295" y="300"/>
                    </a:lnTo>
                    <a:lnTo>
                      <a:pt x="334" y="265"/>
                    </a:lnTo>
                    <a:lnTo>
                      <a:pt x="333" y="274"/>
                    </a:lnTo>
                    <a:lnTo>
                      <a:pt x="356" y="271"/>
                    </a:lnTo>
                    <a:lnTo>
                      <a:pt x="377" y="270"/>
                    </a:lnTo>
                    <a:lnTo>
                      <a:pt x="414" y="282"/>
                    </a:lnTo>
                    <a:lnTo>
                      <a:pt x="464" y="350"/>
                    </a:lnTo>
                    <a:lnTo>
                      <a:pt x="505" y="348"/>
                    </a:lnTo>
                    <a:lnTo>
                      <a:pt x="520" y="339"/>
                    </a:lnTo>
                    <a:lnTo>
                      <a:pt x="543" y="357"/>
                    </a:lnTo>
                    <a:lnTo>
                      <a:pt x="559" y="346"/>
                    </a:lnTo>
                    <a:lnTo>
                      <a:pt x="578" y="358"/>
                    </a:lnTo>
                    <a:lnTo>
                      <a:pt x="603" y="325"/>
                    </a:lnTo>
                    <a:lnTo>
                      <a:pt x="647" y="296"/>
                    </a:lnTo>
                    <a:lnTo>
                      <a:pt x="656" y="298"/>
                    </a:lnTo>
                    <a:lnTo>
                      <a:pt x="691" y="287"/>
                    </a:lnTo>
                    <a:lnTo>
                      <a:pt x="745" y="285"/>
                    </a:lnTo>
                    <a:lnTo>
                      <a:pt x="785" y="263"/>
                    </a:lnTo>
                    <a:lnTo>
                      <a:pt x="826" y="255"/>
                    </a:lnTo>
                    <a:lnTo>
                      <a:pt x="817" y="272"/>
                    </a:lnTo>
                    <a:lnTo>
                      <a:pt x="821" y="304"/>
                    </a:lnTo>
                    <a:lnTo>
                      <a:pt x="818" y="315"/>
                    </a:lnTo>
                    <a:lnTo>
                      <a:pt x="824" y="320"/>
                    </a:lnTo>
                    <a:lnTo>
                      <a:pt x="836" y="316"/>
                    </a:lnTo>
                    <a:lnTo>
                      <a:pt x="857" y="324"/>
                    </a:lnTo>
                    <a:lnTo>
                      <a:pt x="883" y="311"/>
                    </a:lnTo>
                    <a:lnTo>
                      <a:pt x="893" y="327"/>
                    </a:lnTo>
                    <a:lnTo>
                      <a:pt x="915" y="308"/>
                    </a:lnTo>
                    <a:lnTo>
                      <a:pt x="931" y="304"/>
                    </a:lnTo>
                    <a:lnTo>
                      <a:pt x="957" y="355"/>
                    </a:lnTo>
                    <a:lnTo>
                      <a:pt x="945" y="365"/>
                    </a:lnTo>
                    <a:lnTo>
                      <a:pt x="949" y="372"/>
                    </a:lnTo>
                    <a:lnTo>
                      <a:pt x="969" y="369"/>
                    </a:lnTo>
                    <a:lnTo>
                      <a:pt x="984" y="378"/>
                    </a:lnTo>
                    <a:lnTo>
                      <a:pt x="979" y="386"/>
                    </a:lnTo>
                    <a:lnTo>
                      <a:pt x="993" y="400"/>
                    </a:lnTo>
                    <a:lnTo>
                      <a:pt x="1007" y="402"/>
                    </a:lnTo>
                    <a:lnTo>
                      <a:pt x="1007" y="413"/>
                    </a:lnTo>
                    <a:lnTo>
                      <a:pt x="975" y="413"/>
                    </a:lnTo>
                    <a:lnTo>
                      <a:pt x="938" y="413"/>
                    </a:lnTo>
                    <a:lnTo>
                      <a:pt x="916" y="419"/>
                    </a:lnTo>
                    <a:lnTo>
                      <a:pt x="896" y="409"/>
                    </a:lnTo>
                    <a:lnTo>
                      <a:pt x="886" y="410"/>
                    </a:lnTo>
                    <a:lnTo>
                      <a:pt x="884" y="451"/>
                    </a:lnTo>
                    <a:lnTo>
                      <a:pt x="864" y="446"/>
                    </a:lnTo>
                    <a:lnTo>
                      <a:pt x="828" y="419"/>
                    </a:lnTo>
                    <a:lnTo>
                      <a:pt x="779" y="409"/>
                    </a:lnTo>
                    <a:lnTo>
                      <a:pt x="758" y="410"/>
                    </a:lnTo>
                    <a:lnTo>
                      <a:pt x="738" y="441"/>
                    </a:lnTo>
                    <a:lnTo>
                      <a:pt x="707" y="446"/>
                    </a:lnTo>
                    <a:close/>
                    <a:moveTo>
                      <a:pt x="1014" y="400"/>
                    </a:moveTo>
                    <a:lnTo>
                      <a:pt x="1023" y="404"/>
                    </a:lnTo>
                    <a:lnTo>
                      <a:pt x="1029" y="395"/>
                    </a:lnTo>
                    <a:lnTo>
                      <a:pt x="1040" y="391"/>
                    </a:lnTo>
                    <a:lnTo>
                      <a:pt x="1039" y="384"/>
                    </a:lnTo>
                    <a:lnTo>
                      <a:pt x="1030" y="381"/>
                    </a:lnTo>
                    <a:lnTo>
                      <a:pt x="1043" y="376"/>
                    </a:lnTo>
                    <a:lnTo>
                      <a:pt x="1052" y="378"/>
                    </a:lnTo>
                    <a:lnTo>
                      <a:pt x="1063" y="394"/>
                    </a:lnTo>
                    <a:lnTo>
                      <a:pt x="1073" y="398"/>
                    </a:lnTo>
                    <a:lnTo>
                      <a:pt x="1068" y="413"/>
                    </a:lnTo>
                    <a:lnTo>
                      <a:pt x="1059" y="415"/>
                    </a:lnTo>
                    <a:lnTo>
                      <a:pt x="1050" y="408"/>
                    </a:lnTo>
                    <a:lnTo>
                      <a:pt x="1023" y="416"/>
                    </a:lnTo>
                    <a:lnTo>
                      <a:pt x="1015" y="403"/>
                    </a:lnTo>
                    <a:lnTo>
                      <a:pt x="1010" y="409"/>
                    </a:lnTo>
                    <a:lnTo>
                      <a:pt x="1014" y="400"/>
                    </a:lnTo>
                    <a:close/>
                    <a:moveTo>
                      <a:pt x="647" y="1389"/>
                    </a:moveTo>
                    <a:lnTo>
                      <a:pt x="680" y="1354"/>
                    </a:lnTo>
                    <a:lnTo>
                      <a:pt x="695" y="1304"/>
                    </a:lnTo>
                    <a:lnTo>
                      <a:pt x="712" y="1275"/>
                    </a:lnTo>
                    <a:lnTo>
                      <a:pt x="722" y="1236"/>
                    </a:lnTo>
                    <a:lnTo>
                      <a:pt x="726" y="1156"/>
                    </a:lnTo>
                    <a:lnTo>
                      <a:pt x="709" y="1080"/>
                    </a:lnTo>
                    <a:lnTo>
                      <a:pt x="671" y="1005"/>
                    </a:lnTo>
                    <a:lnTo>
                      <a:pt x="653" y="965"/>
                    </a:lnTo>
                    <a:lnTo>
                      <a:pt x="666" y="939"/>
                    </a:lnTo>
                    <a:lnTo>
                      <a:pt x="673" y="939"/>
                    </a:lnTo>
                    <a:lnTo>
                      <a:pt x="668" y="937"/>
                    </a:lnTo>
                    <a:lnTo>
                      <a:pt x="668" y="928"/>
                    </a:lnTo>
                    <a:lnTo>
                      <a:pt x="660" y="900"/>
                    </a:lnTo>
                    <a:lnTo>
                      <a:pt x="664" y="900"/>
                    </a:lnTo>
                    <a:lnTo>
                      <a:pt x="649" y="878"/>
                    </a:lnTo>
                    <a:lnTo>
                      <a:pt x="667" y="847"/>
                    </a:lnTo>
                    <a:lnTo>
                      <a:pt x="681" y="809"/>
                    </a:lnTo>
                    <a:lnTo>
                      <a:pt x="682" y="770"/>
                    </a:lnTo>
                    <a:lnTo>
                      <a:pt x="675" y="731"/>
                    </a:lnTo>
                    <a:lnTo>
                      <a:pt x="698" y="721"/>
                    </a:lnTo>
                    <a:lnTo>
                      <a:pt x="700" y="711"/>
                    </a:lnTo>
                    <a:lnTo>
                      <a:pt x="697" y="696"/>
                    </a:lnTo>
                    <a:lnTo>
                      <a:pt x="700" y="685"/>
                    </a:lnTo>
                    <a:lnTo>
                      <a:pt x="741" y="660"/>
                    </a:lnTo>
                    <a:lnTo>
                      <a:pt x="765" y="611"/>
                    </a:lnTo>
                    <a:lnTo>
                      <a:pt x="772" y="614"/>
                    </a:lnTo>
                    <a:lnTo>
                      <a:pt x="764" y="665"/>
                    </a:lnTo>
                    <a:lnTo>
                      <a:pt x="771" y="704"/>
                    </a:lnTo>
                    <a:lnTo>
                      <a:pt x="788" y="705"/>
                    </a:lnTo>
                    <a:lnTo>
                      <a:pt x="797" y="682"/>
                    </a:lnTo>
                    <a:lnTo>
                      <a:pt x="804" y="649"/>
                    </a:lnTo>
                    <a:lnTo>
                      <a:pt x="798" y="604"/>
                    </a:lnTo>
                    <a:lnTo>
                      <a:pt x="800" y="590"/>
                    </a:lnTo>
                    <a:lnTo>
                      <a:pt x="809" y="578"/>
                    </a:lnTo>
                    <a:lnTo>
                      <a:pt x="840" y="564"/>
                    </a:lnTo>
                    <a:lnTo>
                      <a:pt x="857" y="561"/>
                    </a:lnTo>
                    <a:lnTo>
                      <a:pt x="866" y="552"/>
                    </a:lnTo>
                    <a:lnTo>
                      <a:pt x="840" y="543"/>
                    </a:lnTo>
                    <a:lnTo>
                      <a:pt x="831" y="521"/>
                    </a:lnTo>
                    <a:lnTo>
                      <a:pt x="836" y="507"/>
                    </a:lnTo>
                    <a:lnTo>
                      <a:pt x="849" y="493"/>
                    </a:lnTo>
                    <a:lnTo>
                      <a:pt x="850" y="482"/>
                    </a:lnTo>
                    <a:lnTo>
                      <a:pt x="887" y="468"/>
                    </a:lnTo>
                    <a:lnTo>
                      <a:pt x="930" y="490"/>
                    </a:lnTo>
                    <a:lnTo>
                      <a:pt x="952" y="485"/>
                    </a:lnTo>
                    <a:lnTo>
                      <a:pt x="970" y="491"/>
                    </a:lnTo>
                    <a:lnTo>
                      <a:pt x="983" y="502"/>
                    </a:lnTo>
                    <a:lnTo>
                      <a:pt x="990" y="517"/>
                    </a:lnTo>
                    <a:lnTo>
                      <a:pt x="1019" y="515"/>
                    </a:lnTo>
                    <a:lnTo>
                      <a:pt x="1042" y="530"/>
                    </a:lnTo>
                    <a:lnTo>
                      <a:pt x="1053" y="529"/>
                    </a:lnTo>
                    <a:lnTo>
                      <a:pt x="1073" y="540"/>
                    </a:lnTo>
                    <a:lnTo>
                      <a:pt x="1088" y="536"/>
                    </a:lnTo>
                    <a:lnTo>
                      <a:pt x="1090" y="543"/>
                    </a:lnTo>
                    <a:lnTo>
                      <a:pt x="1106" y="553"/>
                    </a:lnTo>
                    <a:lnTo>
                      <a:pt x="1103" y="557"/>
                    </a:lnTo>
                    <a:lnTo>
                      <a:pt x="1107" y="566"/>
                    </a:lnTo>
                    <a:lnTo>
                      <a:pt x="1123" y="589"/>
                    </a:lnTo>
                    <a:lnTo>
                      <a:pt x="1105" y="602"/>
                    </a:lnTo>
                    <a:lnTo>
                      <a:pt x="1107" y="611"/>
                    </a:lnTo>
                    <a:lnTo>
                      <a:pt x="1103" y="614"/>
                    </a:lnTo>
                    <a:lnTo>
                      <a:pt x="1111" y="629"/>
                    </a:lnTo>
                    <a:lnTo>
                      <a:pt x="1129" y="642"/>
                    </a:lnTo>
                    <a:lnTo>
                      <a:pt x="1141" y="675"/>
                    </a:lnTo>
                    <a:lnTo>
                      <a:pt x="1140" y="718"/>
                    </a:lnTo>
                    <a:lnTo>
                      <a:pt x="1140" y="758"/>
                    </a:lnTo>
                    <a:lnTo>
                      <a:pt x="1114" y="778"/>
                    </a:lnTo>
                    <a:lnTo>
                      <a:pt x="1111" y="799"/>
                    </a:lnTo>
                    <a:lnTo>
                      <a:pt x="1110" y="821"/>
                    </a:lnTo>
                    <a:lnTo>
                      <a:pt x="1095" y="839"/>
                    </a:lnTo>
                    <a:lnTo>
                      <a:pt x="1069" y="851"/>
                    </a:lnTo>
                    <a:lnTo>
                      <a:pt x="1063" y="861"/>
                    </a:lnTo>
                    <a:lnTo>
                      <a:pt x="1066" y="910"/>
                    </a:lnTo>
                    <a:lnTo>
                      <a:pt x="1106" y="927"/>
                    </a:lnTo>
                    <a:lnTo>
                      <a:pt x="1113" y="924"/>
                    </a:lnTo>
                    <a:lnTo>
                      <a:pt x="1129" y="895"/>
                    </a:lnTo>
                    <a:lnTo>
                      <a:pt x="1136" y="900"/>
                    </a:lnTo>
                    <a:lnTo>
                      <a:pt x="1140" y="890"/>
                    </a:lnTo>
                    <a:lnTo>
                      <a:pt x="1152" y="866"/>
                    </a:lnTo>
                    <a:lnTo>
                      <a:pt x="1156" y="844"/>
                    </a:lnTo>
                    <a:lnTo>
                      <a:pt x="1212" y="807"/>
                    </a:lnTo>
                    <a:lnTo>
                      <a:pt x="1235" y="813"/>
                    </a:lnTo>
                    <a:lnTo>
                      <a:pt x="1249" y="824"/>
                    </a:lnTo>
                    <a:lnTo>
                      <a:pt x="1272" y="862"/>
                    </a:lnTo>
                    <a:lnTo>
                      <a:pt x="1277" y="883"/>
                    </a:lnTo>
                    <a:lnTo>
                      <a:pt x="1309" y="995"/>
                    </a:lnTo>
                    <a:lnTo>
                      <a:pt x="1330" y="1037"/>
                    </a:lnTo>
                    <a:lnTo>
                      <a:pt x="1323" y="1055"/>
                    </a:lnTo>
                    <a:lnTo>
                      <a:pt x="1327" y="1085"/>
                    </a:lnTo>
                    <a:lnTo>
                      <a:pt x="1324" y="1113"/>
                    </a:lnTo>
                    <a:lnTo>
                      <a:pt x="1303" y="1117"/>
                    </a:lnTo>
                    <a:lnTo>
                      <a:pt x="1304" y="1109"/>
                    </a:lnTo>
                    <a:lnTo>
                      <a:pt x="1288" y="1108"/>
                    </a:lnTo>
                    <a:lnTo>
                      <a:pt x="1276" y="1120"/>
                    </a:lnTo>
                    <a:lnTo>
                      <a:pt x="1279" y="1125"/>
                    </a:lnTo>
                    <a:lnTo>
                      <a:pt x="1269" y="1153"/>
                    </a:lnTo>
                    <a:lnTo>
                      <a:pt x="1272" y="1161"/>
                    </a:lnTo>
                    <a:lnTo>
                      <a:pt x="1266" y="1183"/>
                    </a:lnTo>
                    <a:lnTo>
                      <a:pt x="1240" y="1202"/>
                    </a:lnTo>
                    <a:lnTo>
                      <a:pt x="1231" y="1244"/>
                    </a:lnTo>
                    <a:lnTo>
                      <a:pt x="1234" y="1261"/>
                    </a:lnTo>
                    <a:lnTo>
                      <a:pt x="1196" y="1336"/>
                    </a:lnTo>
                    <a:lnTo>
                      <a:pt x="1150" y="1344"/>
                    </a:lnTo>
                    <a:lnTo>
                      <a:pt x="1133" y="1346"/>
                    </a:lnTo>
                    <a:lnTo>
                      <a:pt x="1053" y="1358"/>
                    </a:lnTo>
                    <a:lnTo>
                      <a:pt x="1050" y="1359"/>
                    </a:lnTo>
                    <a:lnTo>
                      <a:pt x="983" y="1368"/>
                    </a:lnTo>
                    <a:lnTo>
                      <a:pt x="982" y="1354"/>
                    </a:lnTo>
                    <a:lnTo>
                      <a:pt x="976" y="1355"/>
                    </a:lnTo>
                    <a:lnTo>
                      <a:pt x="916" y="1361"/>
                    </a:lnTo>
                    <a:lnTo>
                      <a:pt x="899" y="1363"/>
                    </a:lnTo>
                    <a:lnTo>
                      <a:pt x="840" y="1370"/>
                    </a:lnTo>
                    <a:lnTo>
                      <a:pt x="817" y="1373"/>
                    </a:lnTo>
                    <a:lnTo>
                      <a:pt x="773" y="1377"/>
                    </a:lnTo>
                    <a:lnTo>
                      <a:pt x="745" y="1380"/>
                    </a:lnTo>
                    <a:lnTo>
                      <a:pt x="698" y="1384"/>
                    </a:lnTo>
                    <a:lnTo>
                      <a:pt x="647" y="1389"/>
                    </a:lnTo>
                    <a:close/>
                  </a:path>
                </a:pathLst>
              </a:custGeom>
              <a:solidFill>
                <a:schemeClr val="bg1"/>
              </a:solidFill>
              <a:ln w="4826">
                <a:solidFill>
                  <a:srgbClr val="6E6E6E"/>
                </a:solidFill>
                <a:prstDash val="solid"/>
                <a:round/>
                <a:headEnd/>
                <a:tailEnd/>
              </a:ln>
            </p:spPr>
            <p:txBody>
              <a:bodyPr/>
              <a:lstStyle/>
              <a:p>
                <a:endParaRPr lang="en-US"/>
              </a:p>
            </p:txBody>
          </p:sp>
        </p:grpSp>
        <p:sp>
          <p:nvSpPr>
            <p:cNvPr id="56" name="Star: 5 Points 55">
              <a:extLst>
                <a:ext uri="{FF2B5EF4-FFF2-40B4-BE49-F238E27FC236}">
                  <a16:creationId xmlns:a16="http://schemas.microsoft.com/office/drawing/2014/main" id="{6C642877-CBA6-422A-B865-DF09F1F230A0}"/>
                </a:ext>
              </a:extLst>
            </p:cNvPr>
            <p:cNvSpPr>
              <a:spLocks noChangeAspect="1"/>
            </p:cNvSpPr>
            <p:nvPr/>
          </p:nvSpPr>
          <p:spPr bwMode="auto">
            <a:xfrm>
              <a:off x="7548606" y="3038883"/>
              <a:ext cx="180975"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182880" rIns="91440" bIns="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57" name="Star: 5 Points 56">
              <a:extLst>
                <a:ext uri="{FF2B5EF4-FFF2-40B4-BE49-F238E27FC236}">
                  <a16:creationId xmlns:a16="http://schemas.microsoft.com/office/drawing/2014/main" id="{857EE3F8-BD3F-4126-9896-5A21F09379F0}"/>
                </a:ext>
              </a:extLst>
            </p:cNvPr>
            <p:cNvSpPr>
              <a:spLocks noChangeAspect="1"/>
            </p:cNvSpPr>
            <p:nvPr/>
          </p:nvSpPr>
          <p:spPr bwMode="auto">
            <a:xfrm>
              <a:off x="5559380" y="3051899"/>
              <a:ext cx="180975"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182880" rIns="91440" bIns="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58" name="Star: 5 Points 57">
              <a:extLst>
                <a:ext uri="{FF2B5EF4-FFF2-40B4-BE49-F238E27FC236}">
                  <a16:creationId xmlns:a16="http://schemas.microsoft.com/office/drawing/2014/main" id="{BD0570CC-9437-4209-A79E-0E3A3D147819}"/>
                </a:ext>
              </a:extLst>
            </p:cNvPr>
            <p:cNvSpPr>
              <a:spLocks noChangeAspect="1"/>
            </p:cNvSpPr>
            <p:nvPr/>
          </p:nvSpPr>
          <p:spPr bwMode="auto">
            <a:xfrm>
              <a:off x="3451702" y="3636645"/>
              <a:ext cx="180975"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182880" rIns="91440" bIns="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59" name="Star: 5 Points 58">
              <a:extLst>
                <a:ext uri="{FF2B5EF4-FFF2-40B4-BE49-F238E27FC236}">
                  <a16:creationId xmlns:a16="http://schemas.microsoft.com/office/drawing/2014/main" id="{F99A3BE5-E76C-459A-A98A-6738543FFF29}"/>
                </a:ext>
              </a:extLst>
            </p:cNvPr>
            <p:cNvSpPr>
              <a:spLocks noChangeAspect="1"/>
            </p:cNvSpPr>
            <p:nvPr/>
          </p:nvSpPr>
          <p:spPr bwMode="auto">
            <a:xfrm>
              <a:off x="2441574" y="3350033"/>
              <a:ext cx="180975"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182880" rIns="91440" bIns="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60" name="Star: 5 Points 59">
              <a:extLst>
                <a:ext uri="{FF2B5EF4-FFF2-40B4-BE49-F238E27FC236}">
                  <a16:creationId xmlns:a16="http://schemas.microsoft.com/office/drawing/2014/main" id="{F446BE4C-1612-4F1E-8D79-DFF2F63DC4C8}"/>
                </a:ext>
              </a:extLst>
            </p:cNvPr>
            <p:cNvSpPr>
              <a:spLocks noChangeAspect="1"/>
            </p:cNvSpPr>
            <p:nvPr/>
          </p:nvSpPr>
          <p:spPr bwMode="auto">
            <a:xfrm>
              <a:off x="4724876" y="5354410"/>
              <a:ext cx="180975"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182880" rIns="91440" bIns="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62" name="Star: 5 Points 61">
              <a:extLst>
                <a:ext uri="{FF2B5EF4-FFF2-40B4-BE49-F238E27FC236}">
                  <a16:creationId xmlns:a16="http://schemas.microsoft.com/office/drawing/2014/main" id="{27649D41-411F-4C5D-860C-A4A6E0B2EA8A}"/>
                </a:ext>
              </a:extLst>
            </p:cNvPr>
            <p:cNvSpPr>
              <a:spLocks noChangeAspect="1"/>
            </p:cNvSpPr>
            <p:nvPr/>
          </p:nvSpPr>
          <p:spPr bwMode="auto">
            <a:xfrm>
              <a:off x="5593216" y="2877050"/>
              <a:ext cx="180975"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182880" rIns="91440" bIns="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64" name="Flowchart: Extract 63">
              <a:extLst>
                <a:ext uri="{FF2B5EF4-FFF2-40B4-BE49-F238E27FC236}">
                  <a16:creationId xmlns:a16="http://schemas.microsoft.com/office/drawing/2014/main" id="{F65EC6AA-6385-4BC8-AF8C-DD6F647F9463}"/>
                </a:ext>
              </a:extLst>
            </p:cNvPr>
            <p:cNvSpPr/>
            <p:nvPr/>
          </p:nvSpPr>
          <p:spPr bwMode="auto">
            <a:xfrm>
              <a:off x="7337879" y="3331507"/>
              <a:ext cx="137160" cy="137160"/>
            </a:xfrm>
            <a:prstGeom prst="flowChartExtra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65" name="Flowchart: Extract 64">
              <a:extLst>
                <a:ext uri="{FF2B5EF4-FFF2-40B4-BE49-F238E27FC236}">
                  <a16:creationId xmlns:a16="http://schemas.microsoft.com/office/drawing/2014/main" id="{484A7130-D40F-4185-8A4B-81FCD2EF9463}"/>
                </a:ext>
              </a:extLst>
            </p:cNvPr>
            <p:cNvSpPr/>
            <p:nvPr/>
          </p:nvSpPr>
          <p:spPr bwMode="auto">
            <a:xfrm>
              <a:off x="4420870" y="4949733"/>
              <a:ext cx="137160" cy="137160"/>
            </a:xfrm>
            <a:prstGeom prst="flowChartExtra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66" name="Flowchart: Extract 65">
              <a:extLst>
                <a:ext uri="{FF2B5EF4-FFF2-40B4-BE49-F238E27FC236}">
                  <a16:creationId xmlns:a16="http://schemas.microsoft.com/office/drawing/2014/main" id="{00FD78F6-5B57-4A5F-9FC4-A10C1552B6C1}"/>
                </a:ext>
              </a:extLst>
            </p:cNvPr>
            <p:cNvSpPr/>
            <p:nvPr/>
          </p:nvSpPr>
          <p:spPr bwMode="auto">
            <a:xfrm>
              <a:off x="2988105" y="4924198"/>
              <a:ext cx="137160" cy="137160"/>
            </a:xfrm>
            <a:prstGeom prst="flowChartExtra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67" name="Flowchart: Extract 66">
              <a:extLst>
                <a:ext uri="{FF2B5EF4-FFF2-40B4-BE49-F238E27FC236}">
                  <a16:creationId xmlns:a16="http://schemas.microsoft.com/office/drawing/2014/main" id="{03B79948-D513-4774-9A1C-7A45CA0DE54B}"/>
                </a:ext>
              </a:extLst>
            </p:cNvPr>
            <p:cNvSpPr/>
            <p:nvPr/>
          </p:nvSpPr>
          <p:spPr bwMode="auto">
            <a:xfrm>
              <a:off x="1935934" y="4648449"/>
              <a:ext cx="137160" cy="137160"/>
            </a:xfrm>
            <a:prstGeom prst="flowChartExtra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68" name="Flowchart: Extract 67">
              <a:extLst>
                <a:ext uri="{FF2B5EF4-FFF2-40B4-BE49-F238E27FC236}">
                  <a16:creationId xmlns:a16="http://schemas.microsoft.com/office/drawing/2014/main" id="{85015AD8-0AFD-436D-87C5-0585DDEC59A1}"/>
                </a:ext>
              </a:extLst>
            </p:cNvPr>
            <p:cNvSpPr/>
            <p:nvPr/>
          </p:nvSpPr>
          <p:spPr bwMode="auto">
            <a:xfrm>
              <a:off x="5610224" y="3240358"/>
              <a:ext cx="137160" cy="137160"/>
            </a:xfrm>
            <a:prstGeom prst="flowChartExtra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69" name="Flowchart: Extract 68">
              <a:extLst>
                <a:ext uri="{FF2B5EF4-FFF2-40B4-BE49-F238E27FC236}">
                  <a16:creationId xmlns:a16="http://schemas.microsoft.com/office/drawing/2014/main" id="{A389C153-D266-433C-B533-34AE2E2385A4}"/>
                </a:ext>
              </a:extLst>
            </p:cNvPr>
            <p:cNvSpPr/>
            <p:nvPr/>
          </p:nvSpPr>
          <p:spPr bwMode="auto">
            <a:xfrm>
              <a:off x="1913005" y="3970699"/>
              <a:ext cx="137160" cy="137160"/>
            </a:xfrm>
            <a:prstGeom prst="flowChartExtra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72" name="Star: 5 Points 71">
              <a:extLst>
                <a:ext uri="{FF2B5EF4-FFF2-40B4-BE49-F238E27FC236}">
                  <a16:creationId xmlns:a16="http://schemas.microsoft.com/office/drawing/2014/main" id="{C8C9FAE8-B9C7-468C-ADCD-194A3A2115E4}"/>
                </a:ext>
              </a:extLst>
            </p:cNvPr>
            <p:cNvSpPr>
              <a:spLocks noChangeAspect="1"/>
            </p:cNvSpPr>
            <p:nvPr/>
          </p:nvSpPr>
          <p:spPr bwMode="auto">
            <a:xfrm>
              <a:off x="1290183" y="5459639"/>
              <a:ext cx="180975" cy="182880"/>
            </a:xfrm>
            <a:prstGeom prst="star5">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182880" rIns="91440" bIns="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73" name="Flowchart: Extract 72">
              <a:extLst>
                <a:ext uri="{FF2B5EF4-FFF2-40B4-BE49-F238E27FC236}">
                  <a16:creationId xmlns:a16="http://schemas.microsoft.com/office/drawing/2014/main" id="{CFFFC2B9-5CA1-40DB-92AB-A1A656EF3BB2}"/>
                </a:ext>
              </a:extLst>
            </p:cNvPr>
            <p:cNvSpPr/>
            <p:nvPr/>
          </p:nvSpPr>
          <p:spPr bwMode="auto">
            <a:xfrm>
              <a:off x="1312090" y="5840366"/>
              <a:ext cx="137160" cy="137160"/>
            </a:xfrm>
            <a:prstGeom prst="flowChartExtra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74" name="TextBox 73">
              <a:extLst>
                <a:ext uri="{FF2B5EF4-FFF2-40B4-BE49-F238E27FC236}">
                  <a16:creationId xmlns:a16="http://schemas.microsoft.com/office/drawing/2014/main" id="{574D9606-F191-4138-9628-6C72894E2299}"/>
                </a:ext>
              </a:extLst>
            </p:cNvPr>
            <p:cNvSpPr txBox="1"/>
            <p:nvPr/>
          </p:nvSpPr>
          <p:spPr>
            <a:xfrm>
              <a:off x="1509336" y="5366413"/>
              <a:ext cx="1685077" cy="369332"/>
            </a:xfrm>
            <a:prstGeom prst="rect">
              <a:avLst/>
            </a:prstGeom>
            <a:noFill/>
          </p:spPr>
          <p:txBody>
            <a:bodyPr wrap="none" rtlCol="0">
              <a:spAutoFit/>
            </a:bodyPr>
            <a:lstStyle/>
            <a:p>
              <a:r>
                <a:rPr lang="en-US" dirty="0"/>
                <a:t>Nonattainment</a:t>
              </a:r>
            </a:p>
          </p:txBody>
        </p:sp>
        <p:sp>
          <p:nvSpPr>
            <p:cNvPr id="75" name="TextBox 74">
              <a:extLst>
                <a:ext uri="{FF2B5EF4-FFF2-40B4-BE49-F238E27FC236}">
                  <a16:creationId xmlns:a16="http://schemas.microsoft.com/office/drawing/2014/main" id="{8A2B76CB-AEFF-452E-9EC0-FA6AC687A416}"/>
                </a:ext>
              </a:extLst>
            </p:cNvPr>
            <p:cNvSpPr txBox="1"/>
            <p:nvPr/>
          </p:nvSpPr>
          <p:spPr>
            <a:xfrm>
              <a:off x="1505243" y="5717812"/>
              <a:ext cx="1505540" cy="369332"/>
            </a:xfrm>
            <a:prstGeom prst="rect">
              <a:avLst/>
            </a:prstGeom>
            <a:noFill/>
          </p:spPr>
          <p:txBody>
            <a:bodyPr wrap="none" rtlCol="0">
              <a:spAutoFit/>
            </a:bodyPr>
            <a:lstStyle/>
            <a:p>
              <a:r>
                <a:rPr lang="en-US" dirty="0"/>
                <a:t>Maintenance</a:t>
              </a:r>
            </a:p>
          </p:txBody>
        </p:sp>
      </p:grpSp>
      <p:sp>
        <p:nvSpPr>
          <p:cNvPr id="77" name="Flowchart: Extract 76">
            <a:extLst>
              <a:ext uri="{FF2B5EF4-FFF2-40B4-BE49-F238E27FC236}">
                <a16:creationId xmlns:a16="http://schemas.microsoft.com/office/drawing/2014/main" id="{6BADD17A-6238-4DAB-BFC8-C2FB4D41B75A}"/>
              </a:ext>
            </a:extLst>
          </p:cNvPr>
          <p:cNvSpPr/>
          <p:nvPr/>
        </p:nvSpPr>
        <p:spPr bwMode="auto">
          <a:xfrm>
            <a:off x="3104243" y="4964838"/>
            <a:ext cx="137160" cy="137160"/>
          </a:xfrm>
          <a:prstGeom prst="flowChartExtra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1" charset="-128"/>
            </a:endParaRPr>
          </a:p>
        </p:txBody>
      </p:sp>
      <p:sp>
        <p:nvSpPr>
          <p:cNvPr id="78" name="TextBox 77">
            <a:extLst>
              <a:ext uri="{FF2B5EF4-FFF2-40B4-BE49-F238E27FC236}">
                <a16:creationId xmlns:a16="http://schemas.microsoft.com/office/drawing/2014/main" id="{A78A6C5E-BBB8-4CCB-87F4-7AD925E8AF2C}"/>
              </a:ext>
            </a:extLst>
          </p:cNvPr>
          <p:cNvSpPr txBox="1"/>
          <p:nvPr/>
        </p:nvSpPr>
        <p:spPr>
          <a:xfrm>
            <a:off x="143445" y="5982912"/>
            <a:ext cx="8847584" cy="338554"/>
          </a:xfrm>
          <a:prstGeom prst="rect">
            <a:avLst/>
          </a:prstGeom>
          <a:noFill/>
        </p:spPr>
        <p:txBody>
          <a:bodyPr wrap="square" rtlCol="0">
            <a:spAutoFit/>
          </a:bodyPr>
          <a:lstStyle/>
          <a:p>
            <a:r>
              <a:rPr lang="en-US" sz="1600" dirty="0"/>
              <a:t>*By 2026, Dallas, El Paso, Las Vegas, and Philadelphia are no longer projected to be receptors. </a:t>
            </a:r>
          </a:p>
        </p:txBody>
      </p:sp>
    </p:spTree>
    <p:extLst>
      <p:ext uri="{BB962C8B-B14F-4D97-AF65-F5344CB8AC3E}">
        <p14:creationId xmlns:p14="http://schemas.microsoft.com/office/powerpoint/2010/main" val="192376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A6F-52CA-48FC-9270-4EDA882E2E11}"/>
              </a:ext>
            </a:extLst>
          </p:cNvPr>
          <p:cNvSpPr>
            <a:spLocks noGrp="1"/>
          </p:cNvSpPr>
          <p:nvPr>
            <p:ph type="title"/>
          </p:nvPr>
        </p:nvSpPr>
        <p:spPr>
          <a:xfrm>
            <a:off x="2211977" y="19911"/>
            <a:ext cx="6688183" cy="1325563"/>
          </a:xfrm>
        </p:spPr>
        <p:txBody>
          <a:bodyPr>
            <a:normAutofit/>
          </a:bodyPr>
          <a:lstStyle/>
          <a:p>
            <a:r>
              <a:rPr lang="en-US" sz="2800" b="0" dirty="0"/>
              <a:t>State Level Ozone Contribution Modeling</a:t>
            </a:r>
          </a:p>
        </p:txBody>
      </p:sp>
      <p:sp>
        <p:nvSpPr>
          <p:cNvPr id="3" name="Content Placeholder 2">
            <a:extLst>
              <a:ext uri="{FF2B5EF4-FFF2-40B4-BE49-F238E27FC236}">
                <a16:creationId xmlns:a16="http://schemas.microsoft.com/office/drawing/2014/main" id="{4391E198-1BA6-4C96-B1A3-DF64790CE7FF}"/>
              </a:ext>
            </a:extLst>
          </p:cNvPr>
          <p:cNvSpPr>
            <a:spLocks noGrp="1"/>
          </p:cNvSpPr>
          <p:nvPr>
            <p:ph idx="1"/>
          </p:nvPr>
        </p:nvSpPr>
        <p:spPr/>
        <p:txBody>
          <a:bodyPr/>
          <a:lstStyle/>
          <a:p>
            <a:pPr>
              <a:buSzPct val="100000"/>
            </a:pPr>
            <a:r>
              <a:rPr lang="en-US" dirty="0" err="1">
                <a:latin typeface="+mn-lt"/>
              </a:rPr>
              <a:t>CAMx</a:t>
            </a:r>
            <a:r>
              <a:rPr lang="en-US" dirty="0">
                <a:latin typeface="+mn-lt"/>
              </a:rPr>
              <a:t> source apportionment technique - Anthropogenic Culpability Assessment (APCA)</a:t>
            </a:r>
          </a:p>
          <a:p>
            <a:pPr lvl="1">
              <a:buSzPct val="100000"/>
              <a:buFont typeface="Wingdings" panose="05000000000000000000" pitchFamily="2" charset="2"/>
              <a:buChar char="§"/>
            </a:pPr>
            <a:r>
              <a:rPr lang="en-US" dirty="0">
                <a:latin typeface="Calibri" panose="020F0502020204030204" pitchFamily="34" charset="0"/>
                <a:ea typeface="Courier New" panose="02070309020205020404" pitchFamily="49" charset="0"/>
              </a:rPr>
              <a:t>C</a:t>
            </a:r>
            <a:r>
              <a:rPr lang="en-US" sz="1800" dirty="0">
                <a:effectLst/>
                <a:latin typeface="Calibri" panose="020F0502020204030204" pitchFamily="34" charset="0"/>
                <a:ea typeface="Courier New" panose="02070309020205020404" pitchFamily="49" charset="0"/>
              </a:rPr>
              <a:t>ontributions to ozone from chemical reactions between biogenic and anthropogenic emissions are assigned to the anthropogenic category.</a:t>
            </a:r>
            <a:endParaRPr lang="en-US" dirty="0">
              <a:latin typeface="+mn-lt"/>
            </a:endParaRPr>
          </a:p>
          <a:p>
            <a:pPr>
              <a:buSzPct val="100000"/>
            </a:pPr>
            <a:endParaRPr lang="en-US" dirty="0">
              <a:latin typeface="+mn-lt"/>
            </a:endParaRPr>
          </a:p>
          <a:p>
            <a:pPr>
              <a:buSzPct val="100000"/>
            </a:pPr>
            <a:r>
              <a:rPr lang="en-US" dirty="0">
                <a:latin typeface="+mn-lt"/>
              </a:rPr>
              <a:t>Source Tags in the 12 km US2 domain</a:t>
            </a:r>
          </a:p>
          <a:p>
            <a:pPr marL="627063" marR="509905" lvl="1" indent="-169863">
              <a:spcBef>
                <a:spcPts val="0"/>
              </a:spcBef>
              <a:spcAft>
                <a:spcPts val="0"/>
              </a:spcAft>
              <a:buSzPts val="1200"/>
              <a:buFont typeface="Wingdings" panose="05000000000000000000" pitchFamily="2" charset="2"/>
              <a:buChar char="§"/>
              <a:tabLst>
                <a:tab pos="457200" algn="l"/>
                <a:tab pos="228600" algn="l"/>
              </a:tabLst>
            </a:pPr>
            <a:r>
              <a:rPr lang="en-US" sz="1600" spc="-5" dirty="0">
                <a:effectLst/>
                <a:latin typeface="Arial" panose="020B0604020202020204" pitchFamily="34" charset="0"/>
                <a:ea typeface="Courier New" panose="02070309020205020404" pitchFamily="49" charset="0"/>
              </a:rPr>
              <a:t>States</a:t>
            </a:r>
            <a:r>
              <a:rPr lang="en-US" sz="1600" dirty="0">
                <a:effectLst/>
                <a:latin typeface="Arial" panose="020B0604020202020204" pitchFamily="34" charset="0"/>
                <a:ea typeface="Courier New" panose="02070309020205020404" pitchFamily="49" charset="0"/>
              </a:rPr>
              <a:t> –</a:t>
            </a:r>
            <a:r>
              <a:rPr lang="en-US" sz="1600" spc="-5" dirty="0">
                <a:effectLst/>
                <a:latin typeface="Arial" panose="020B0604020202020204" pitchFamily="34" charset="0"/>
                <a:ea typeface="Courier New" panose="02070309020205020404" pitchFamily="49" charset="0"/>
              </a:rPr>
              <a:t> anthropogenic NO</a:t>
            </a:r>
            <a:r>
              <a:rPr lang="en-US" sz="1600" spc="-5" baseline="-25000" dirty="0">
                <a:effectLst/>
                <a:latin typeface="Arial" panose="020B0604020202020204" pitchFamily="34" charset="0"/>
                <a:ea typeface="Courier New" panose="02070309020205020404" pitchFamily="49" charset="0"/>
              </a:rPr>
              <a:t>X</a:t>
            </a:r>
            <a:r>
              <a:rPr lang="en-US" sz="1600" spc="240" dirty="0">
                <a:effectLst/>
                <a:latin typeface="Arial" panose="020B0604020202020204" pitchFamily="34" charset="0"/>
                <a:ea typeface="Courier New" panose="02070309020205020404" pitchFamily="49" charset="0"/>
              </a:rPr>
              <a:t> </a:t>
            </a:r>
            <a:r>
              <a:rPr lang="en-US" sz="1600" spc="-5" dirty="0">
                <a:effectLst/>
                <a:latin typeface="Arial" panose="020B0604020202020204" pitchFamily="34" charset="0"/>
                <a:ea typeface="Courier New" panose="02070309020205020404" pitchFamily="49" charset="0"/>
              </a:rPr>
              <a:t>and VOC emissions from each state, individually</a:t>
            </a:r>
          </a:p>
          <a:p>
            <a:pPr marL="627063" marR="509905" lvl="1" indent="-169863">
              <a:spcBef>
                <a:spcPts val="0"/>
              </a:spcBef>
              <a:spcAft>
                <a:spcPts val="0"/>
              </a:spcAft>
              <a:buSzPts val="1200"/>
              <a:buFont typeface="Wingdings" panose="05000000000000000000" pitchFamily="2" charset="2"/>
              <a:buChar char="§"/>
              <a:tabLst>
                <a:tab pos="457200" algn="l"/>
                <a:tab pos="228600" algn="l"/>
              </a:tabLst>
            </a:pPr>
            <a:r>
              <a:rPr lang="en-US" sz="1600" spc="-5" dirty="0">
                <a:effectLst/>
                <a:latin typeface="Arial" panose="020B0604020202020204" pitchFamily="34" charset="0"/>
                <a:ea typeface="Courier New" panose="02070309020205020404" pitchFamily="49" charset="0"/>
              </a:rPr>
              <a:t>Biogenics domain-wide</a:t>
            </a:r>
            <a:r>
              <a:rPr lang="en-US" sz="1600" dirty="0">
                <a:effectLst/>
                <a:latin typeface="Arial" panose="020B0604020202020204" pitchFamily="34" charset="0"/>
                <a:ea typeface="Courier New" panose="02070309020205020404" pitchFamily="49" charset="0"/>
              </a:rPr>
              <a:t> </a:t>
            </a:r>
          </a:p>
          <a:p>
            <a:pPr marL="627063" marR="509905" lvl="1" indent="-169863">
              <a:spcBef>
                <a:spcPts val="0"/>
              </a:spcBef>
              <a:spcAft>
                <a:spcPts val="0"/>
              </a:spcAft>
              <a:buSzPts val="1200"/>
              <a:buFont typeface="Wingdings" panose="05000000000000000000" pitchFamily="2" charset="2"/>
              <a:buChar char="§"/>
              <a:tabLst>
                <a:tab pos="457200" algn="l"/>
                <a:tab pos="228600" algn="l"/>
              </a:tabLst>
            </a:pPr>
            <a:r>
              <a:rPr lang="en-US" sz="1600" spc="-5" dirty="0">
                <a:effectLst/>
                <a:latin typeface="Arial" panose="020B0604020202020204" pitchFamily="34" charset="0"/>
                <a:ea typeface="Courier New" panose="02070309020205020404" pitchFamily="49" charset="0"/>
              </a:rPr>
              <a:t>Initial and boundary </a:t>
            </a:r>
            <a:r>
              <a:rPr lang="en-US" sz="1600" spc="-5" dirty="0">
                <a:latin typeface="Arial" panose="020B0604020202020204" pitchFamily="34" charset="0"/>
                <a:ea typeface="Courier New" panose="02070309020205020404" pitchFamily="49" charset="0"/>
              </a:rPr>
              <a:t>c</a:t>
            </a:r>
            <a:r>
              <a:rPr lang="en-US" sz="1600" spc="-5" dirty="0">
                <a:effectLst/>
                <a:latin typeface="Arial" panose="020B0604020202020204" pitchFamily="34" charset="0"/>
                <a:ea typeface="Courier New" panose="02070309020205020404" pitchFamily="49" charset="0"/>
              </a:rPr>
              <a:t>oncentrations </a:t>
            </a:r>
          </a:p>
          <a:p>
            <a:pPr marL="627063" marR="509905" lvl="1" indent="-169863">
              <a:spcBef>
                <a:spcPts val="0"/>
              </a:spcBef>
              <a:spcAft>
                <a:spcPts val="0"/>
              </a:spcAft>
              <a:buSzPts val="1200"/>
              <a:buFont typeface="Wingdings" panose="05000000000000000000" pitchFamily="2" charset="2"/>
              <a:buChar char="§"/>
              <a:tabLst>
                <a:tab pos="457200" algn="l"/>
                <a:tab pos="228600" algn="l"/>
              </a:tabLst>
            </a:pPr>
            <a:r>
              <a:rPr lang="en-US" sz="1600" spc="-5" dirty="0">
                <a:effectLst/>
                <a:latin typeface="Arial" panose="020B0604020202020204" pitchFamily="34" charset="0"/>
                <a:ea typeface="Courier New" panose="02070309020205020404" pitchFamily="49" charset="0"/>
              </a:rPr>
              <a:t>Tribes </a:t>
            </a:r>
            <a:r>
              <a:rPr lang="en-US" sz="1600" dirty="0">
                <a:effectLst/>
                <a:latin typeface="Arial" panose="020B0604020202020204" pitchFamily="34" charset="0"/>
                <a:ea typeface="Courier New" panose="02070309020205020404" pitchFamily="49" charset="0"/>
              </a:rPr>
              <a:t>–</a:t>
            </a:r>
            <a:r>
              <a:rPr lang="en-US" sz="1600" spc="-5" dirty="0">
                <a:effectLst/>
                <a:latin typeface="Arial" panose="020B0604020202020204" pitchFamily="34" charset="0"/>
                <a:ea typeface="Courier New" panose="02070309020205020404" pitchFamily="49" charset="0"/>
              </a:rPr>
              <a:t> point sources on tribal lands domain-wide</a:t>
            </a:r>
            <a:endParaRPr lang="en-US" sz="1600" dirty="0">
              <a:effectLst/>
              <a:latin typeface="Times New Roman" panose="02020603050405020304" pitchFamily="18" charset="0"/>
              <a:ea typeface="Symbol" panose="05050102010706020507" pitchFamily="18" charset="2"/>
            </a:endParaRPr>
          </a:p>
          <a:p>
            <a:pPr marL="627063" marR="65405" lvl="1" indent="-169863">
              <a:spcBef>
                <a:spcPts val="90"/>
              </a:spcBef>
              <a:spcAft>
                <a:spcPts val="0"/>
              </a:spcAft>
              <a:buSzPts val="1200"/>
              <a:buFont typeface="Wingdings" panose="05000000000000000000" pitchFamily="2" charset="2"/>
              <a:buChar char="§"/>
              <a:tabLst>
                <a:tab pos="457200" algn="l"/>
                <a:tab pos="228600" algn="l"/>
              </a:tabLst>
            </a:pPr>
            <a:r>
              <a:rPr lang="en-US" sz="1600" spc="-5" dirty="0">
                <a:effectLst/>
                <a:latin typeface="Arial" panose="020B0604020202020204" pitchFamily="34" charset="0"/>
                <a:ea typeface="Courier New" panose="02070309020205020404" pitchFamily="49" charset="0"/>
              </a:rPr>
              <a:t>Canada and Mexico combined</a:t>
            </a:r>
          </a:p>
          <a:p>
            <a:pPr marL="627063" marR="65405" lvl="1" indent="-169863">
              <a:spcBef>
                <a:spcPts val="90"/>
              </a:spcBef>
              <a:spcAft>
                <a:spcPts val="0"/>
              </a:spcAft>
              <a:buSzPts val="1200"/>
              <a:buFont typeface="Wingdings" panose="05000000000000000000" pitchFamily="2" charset="2"/>
              <a:buChar char="§"/>
              <a:tabLst>
                <a:tab pos="457200" algn="l"/>
                <a:tab pos="228600" algn="l"/>
              </a:tabLst>
            </a:pPr>
            <a:r>
              <a:rPr lang="en-US" sz="1600" spc="-5" dirty="0">
                <a:effectLst/>
                <a:latin typeface="Arial" panose="020B0604020202020204" pitchFamily="34" charset="0"/>
                <a:ea typeface="Courier New" panose="02070309020205020404" pitchFamily="49" charset="0"/>
              </a:rPr>
              <a:t>Fires </a:t>
            </a:r>
            <a:r>
              <a:rPr lang="en-US" sz="1600" dirty="0">
                <a:effectLst/>
                <a:latin typeface="Arial" panose="020B0604020202020204" pitchFamily="34" charset="0"/>
                <a:ea typeface="Courier New" panose="02070309020205020404" pitchFamily="49" charset="0"/>
              </a:rPr>
              <a:t>– </a:t>
            </a:r>
            <a:r>
              <a:rPr lang="en-US" sz="1600" spc="-5" dirty="0">
                <a:effectLst/>
                <a:latin typeface="Arial" panose="020B0604020202020204" pitchFamily="34" charset="0"/>
                <a:ea typeface="Courier New" panose="02070309020205020404" pitchFamily="49" charset="0"/>
              </a:rPr>
              <a:t>wild and prescribed fires</a:t>
            </a:r>
            <a:endParaRPr lang="en-US" sz="1600" dirty="0">
              <a:effectLst/>
              <a:latin typeface="Times New Roman" panose="02020603050405020304" pitchFamily="18" charset="0"/>
              <a:ea typeface="Symbol" panose="05050102010706020507" pitchFamily="18" charset="2"/>
            </a:endParaRPr>
          </a:p>
          <a:p>
            <a:pPr marL="627063" marR="156845" lvl="1" indent="-169863">
              <a:spcBef>
                <a:spcPts val="0"/>
              </a:spcBef>
              <a:spcAft>
                <a:spcPts val="0"/>
              </a:spcAft>
              <a:buSzPts val="1200"/>
              <a:buFont typeface="Wingdings" panose="05000000000000000000" pitchFamily="2" charset="2"/>
              <a:buChar char="§"/>
              <a:tabLst>
                <a:tab pos="457200" algn="l"/>
                <a:tab pos="228600" algn="l"/>
              </a:tabLst>
            </a:pPr>
            <a:r>
              <a:rPr lang="en-US" sz="1600" spc="-5" dirty="0">
                <a:effectLst/>
                <a:latin typeface="Arial" panose="020B0604020202020204" pitchFamily="34" charset="0"/>
                <a:ea typeface="Courier New" panose="02070309020205020404" pitchFamily="49" charset="0"/>
              </a:rPr>
              <a:t>Offshore </a:t>
            </a:r>
            <a:r>
              <a:rPr lang="en-US" sz="1600" dirty="0">
                <a:effectLst/>
                <a:latin typeface="Arial" panose="020B0604020202020204" pitchFamily="34" charset="0"/>
                <a:ea typeface="Courier New" panose="02070309020205020404" pitchFamily="49" charset="0"/>
              </a:rPr>
              <a:t>–</a:t>
            </a:r>
            <a:r>
              <a:rPr lang="en-US" sz="1600" spc="-5" dirty="0">
                <a:effectLst/>
                <a:latin typeface="Arial" panose="020B0604020202020204" pitchFamily="34" charset="0"/>
                <a:ea typeface="Courier New" panose="02070309020205020404" pitchFamily="49" charset="0"/>
              </a:rPr>
              <a:t> total emissions from offshore marine vessels</a:t>
            </a:r>
            <a:r>
              <a:rPr lang="en-US" sz="1600" dirty="0">
                <a:effectLst/>
                <a:latin typeface="Arial" panose="020B0604020202020204" pitchFamily="34" charset="0"/>
                <a:ea typeface="Courier New" panose="02070309020205020404" pitchFamily="49" charset="0"/>
              </a:rPr>
              <a:t> </a:t>
            </a:r>
            <a:r>
              <a:rPr lang="en-US" sz="1600" spc="-5" dirty="0">
                <a:effectLst/>
                <a:latin typeface="Arial" panose="020B0604020202020204" pitchFamily="34" charset="0"/>
                <a:ea typeface="Courier New" panose="02070309020205020404" pitchFamily="49" charset="0"/>
              </a:rPr>
              <a:t>and offshore drilling platforms.</a:t>
            </a:r>
            <a:endParaRPr lang="en-US" sz="1600" dirty="0">
              <a:effectLst/>
              <a:latin typeface="Times New Roman" panose="02020603050405020304" pitchFamily="18" charset="0"/>
              <a:ea typeface="Symbol" panose="05050102010706020507" pitchFamily="18" charset="2"/>
            </a:endParaRPr>
          </a:p>
          <a:p>
            <a:endParaRPr lang="en-US" dirty="0">
              <a:latin typeface="+mn-lt"/>
            </a:endParaRPr>
          </a:p>
          <a:p>
            <a:endParaRPr lang="en-US" dirty="0">
              <a:latin typeface="+mn-lt"/>
            </a:endParaRPr>
          </a:p>
        </p:txBody>
      </p:sp>
      <p:sp>
        <p:nvSpPr>
          <p:cNvPr id="4" name="Slide Number Placeholder 3">
            <a:extLst>
              <a:ext uri="{FF2B5EF4-FFF2-40B4-BE49-F238E27FC236}">
                <a16:creationId xmlns:a16="http://schemas.microsoft.com/office/drawing/2014/main" id="{9C5E9661-3F8E-42BE-B33D-42C8735B2F3C}"/>
              </a:ext>
            </a:extLst>
          </p:cNvPr>
          <p:cNvSpPr>
            <a:spLocks noGrp="1"/>
          </p:cNvSpPr>
          <p:nvPr>
            <p:ph type="sldNum" sz="quarter" idx="12"/>
          </p:nvPr>
        </p:nvSpPr>
        <p:spPr/>
        <p:txBody>
          <a:bodyPr/>
          <a:lstStyle/>
          <a:p>
            <a:fld id="{4A650ABC-CC23-40B4-8885-C65DF639092D}" type="slidenum">
              <a:rPr lang="en-US" smtClean="0"/>
              <a:t>14</a:t>
            </a:fld>
            <a:endParaRPr lang="en-US"/>
          </a:p>
        </p:txBody>
      </p:sp>
    </p:spTree>
    <p:extLst>
      <p:ext uri="{BB962C8B-B14F-4D97-AF65-F5344CB8AC3E}">
        <p14:creationId xmlns:p14="http://schemas.microsoft.com/office/powerpoint/2010/main" val="60471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5437-DE94-4C7A-B039-D260A6941231}"/>
              </a:ext>
            </a:extLst>
          </p:cNvPr>
          <p:cNvSpPr>
            <a:spLocks noGrp="1"/>
          </p:cNvSpPr>
          <p:nvPr>
            <p:ph type="title"/>
          </p:nvPr>
        </p:nvSpPr>
        <p:spPr>
          <a:xfrm>
            <a:off x="2316480" y="304800"/>
            <a:ext cx="6296297" cy="619534"/>
          </a:xfrm>
        </p:spPr>
        <p:txBody>
          <a:bodyPr>
            <a:noAutofit/>
          </a:bodyPr>
          <a:lstStyle/>
          <a:p>
            <a:r>
              <a:rPr lang="en-US" sz="2800" b="0" dirty="0"/>
              <a:t>Method for Calculating Contributions</a:t>
            </a:r>
          </a:p>
        </p:txBody>
      </p:sp>
      <p:sp>
        <p:nvSpPr>
          <p:cNvPr id="3" name="Content Placeholder 2">
            <a:extLst>
              <a:ext uri="{FF2B5EF4-FFF2-40B4-BE49-F238E27FC236}">
                <a16:creationId xmlns:a16="http://schemas.microsoft.com/office/drawing/2014/main" id="{8A903964-D6AD-4D4A-8A1B-0965C7D855B9}"/>
              </a:ext>
            </a:extLst>
          </p:cNvPr>
          <p:cNvSpPr>
            <a:spLocks noGrp="1"/>
          </p:cNvSpPr>
          <p:nvPr>
            <p:ph idx="1"/>
          </p:nvPr>
        </p:nvSpPr>
        <p:spPr>
          <a:xfrm>
            <a:off x="533400" y="1519646"/>
            <a:ext cx="8229600" cy="3679371"/>
          </a:xfrm>
        </p:spPr>
        <p:txBody>
          <a:bodyPr/>
          <a:lstStyle/>
          <a:p>
            <a:pPr>
              <a:spcAft>
                <a:spcPts val="1200"/>
              </a:spcAft>
            </a:pPr>
            <a:r>
              <a:rPr lang="en-US" sz="2200" dirty="0">
                <a:latin typeface="+mn-lt"/>
              </a:rPr>
              <a:t>Interstate contributions are evaluated using an average contribution metric.</a:t>
            </a:r>
          </a:p>
          <a:p>
            <a:pPr marL="290513" lvl="1" indent="0">
              <a:spcBef>
                <a:spcPts val="200"/>
              </a:spcBef>
              <a:spcAft>
                <a:spcPts val="1200"/>
              </a:spcAft>
              <a:buNone/>
              <a:tabLst>
                <a:tab pos="457200" algn="l"/>
              </a:tabLst>
            </a:pPr>
            <a:r>
              <a:rPr lang="en-US" sz="1600" dirty="0">
                <a:effectLst/>
                <a:latin typeface="Calibri" panose="020F0502020204030204" pitchFamily="34" charset="0"/>
                <a:ea typeface="Calibri" panose="020F0502020204030204" pitchFamily="34" charset="0"/>
              </a:rPr>
              <a:t>(1) </a:t>
            </a:r>
            <a:r>
              <a:rPr lang="en-US" sz="1600" dirty="0">
                <a:latin typeface="Calibri" panose="020F0502020204030204" pitchFamily="34" charset="0"/>
                <a:ea typeface="Calibri" panose="020F0502020204030204" pitchFamily="34" charset="0"/>
              </a:rPr>
              <a:t>C</a:t>
            </a:r>
            <a:r>
              <a:rPr lang="en-US" sz="1600" dirty="0">
                <a:effectLst/>
                <a:latin typeface="Calibri" panose="020F0502020204030204" pitchFamily="34" charset="0"/>
                <a:ea typeface="Calibri" panose="020F0502020204030204" pitchFamily="34" charset="0"/>
              </a:rPr>
              <a:t>alculate the 8-hour average contribution from each source tag for the time period of the 2023 modeled MDA8 ozone concentration on each day at each monitoring site;</a:t>
            </a:r>
            <a:endParaRPr lang="en-US" sz="1600" dirty="0">
              <a:effectLst/>
              <a:latin typeface="Times New Roman" panose="02020603050405020304" pitchFamily="18" charset="0"/>
              <a:ea typeface="Calibri" panose="020F0502020204030204" pitchFamily="34" charset="0"/>
            </a:endParaRPr>
          </a:p>
          <a:p>
            <a:pPr marL="290513" lvl="1" indent="0">
              <a:spcBef>
                <a:spcPts val="200"/>
              </a:spcBef>
              <a:spcAft>
                <a:spcPts val="1200"/>
              </a:spcAft>
              <a:buNone/>
              <a:tabLst>
                <a:tab pos="457200" algn="l"/>
              </a:tabLst>
            </a:pPr>
            <a:r>
              <a:rPr lang="en-US" sz="1600" dirty="0">
                <a:effectLst/>
                <a:latin typeface="Calibri" panose="020F0502020204030204" pitchFamily="34" charset="0"/>
                <a:ea typeface="Calibri" panose="020F0502020204030204" pitchFamily="34" charset="0"/>
              </a:rPr>
              <a:t>(2) Average the MDA8 concentrations for the top 10 modeled ozone concentration days in 2023 and average the 8-hour contributions for each of these same days for each tag;</a:t>
            </a:r>
            <a:endParaRPr lang="en-US" sz="1600" dirty="0">
              <a:effectLst/>
              <a:latin typeface="Times New Roman" panose="02020603050405020304" pitchFamily="18" charset="0"/>
              <a:ea typeface="Calibri" panose="020F0502020204030204" pitchFamily="34" charset="0"/>
            </a:endParaRPr>
          </a:p>
          <a:p>
            <a:pPr marL="290513" lvl="1" indent="0">
              <a:spcBef>
                <a:spcPts val="200"/>
              </a:spcBef>
              <a:spcAft>
                <a:spcPts val="1200"/>
              </a:spcAft>
              <a:buNone/>
              <a:tabLst>
                <a:tab pos="457200" algn="l"/>
              </a:tabLst>
            </a:pPr>
            <a:r>
              <a:rPr lang="en-US" sz="1600" dirty="0">
                <a:effectLst/>
                <a:latin typeface="Calibri" panose="020F0502020204030204" pitchFamily="34" charset="0"/>
                <a:ea typeface="Calibri" panose="020F0502020204030204" pitchFamily="34" charset="0"/>
              </a:rPr>
              <a:t>(3) Divide the 10-day average contribution for each tag by the corresponding 10-day average concentration to obtain a Relative Contribution Factor (RCF) for each tag at each monitor; </a:t>
            </a:r>
          </a:p>
          <a:p>
            <a:pPr marL="290513" lvl="1" indent="0">
              <a:spcBef>
                <a:spcPts val="200"/>
              </a:spcBef>
              <a:spcAft>
                <a:spcPts val="200"/>
              </a:spcAft>
              <a:buNone/>
              <a:tabLst>
                <a:tab pos="457200" algn="l"/>
              </a:tabLst>
            </a:pPr>
            <a:r>
              <a:rPr lang="en-US" sz="1600" dirty="0">
                <a:effectLst/>
                <a:latin typeface="Calibri" panose="020F0502020204030204" pitchFamily="34" charset="0"/>
                <a:ea typeface="Calibri" panose="020F0502020204030204" pitchFamily="34" charset="0"/>
              </a:rPr>
              <a:t>(4) Multiply the 2023 average design value by the corresponding RCFs to produce the average contribution metric value for each tag at each monitoring site in 2023.</a:t>
            </a:r>
            <a:endParaRPr lang="en-US" sz="1600" dirty="0">
              <a:effectLst/>
              <a:latin typeface="Times New Roman" panose="02020603050405020304" pitchFamily="18" charset="0"/>
              <a:ea typeface="Calibri" panose="020F0502020204030204" pitchFamily="34" charset="0"/>
            </a:endParaRPr>
          </a:p>
          <a:p>
            <a:pPr lvl="1"/>
            <a:endParaRPr lang="en-US" sz="2000" dirty="0">
              <a:latin typeface="+mn-lt"/>
            </a:endParaRPr>
          </a:p>
        </p:txBody>
      </p:sp>
      <p:sp>
        <p:nvSpPr>
          <p:cNvPr id="4" name="Slide Number Placeholder 3">
            <a:extLst>
              <a:ext uri="{FF2B5EF4-FFF2-40B4-BE49-F238E27FC236}">
                <a16:creationId xmlns:a16="http://schemas.microsoft.com/office/drawing/2014/main" id="{E532B049-D4D6-47D0-9267-CE55E8BFAAB8}"/>
              </a:ext>
            </a:extLst>
          </p:cNvPr>
          <p:cNvSpPr>
            <a:spLocks noGrp="1"/>
          </p:cNvSpPr>
          <p:nvPr>
            <p:ph type="sldNum" sz="quarter" idx="12"/>
          </p:nvPr>
        </p:nvSpPr>
        <p:spPr/>
        <p:txBody>
          <a:bodyPr/>
          <a:lstStyle/>
          <a:p>
            <a:fld id="{4A650ABC-CC23-40B4-8885-C65DF639092D}" type="slidenum">
              <a:rPr lang="en-US" smtClean="0"/>
              <a:t>15</a:t>
            </a:fld>
            <a:endParaRPr lang="en-US"/>
          </a:p>
        </p:txBody>
      </p:sp>
    </p:spTree>
    <p:extLst>
      <p:ext uri="{BB962C8B-B14F-4D97-AF65-F5344CB8AC3E}">
        <p14:creationId xmlns:p14="http://schemas.microsoft.com/office/powerpoint/2010/main" val="142150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B0DD-1476-431B-B3C6-52817F57FF42}"/>
              </a:ext>
            </a:extLst>
          </p:cNvPr>
          <p:cNvSpPr>
            <a:spLocks noGrp="1"/>
          </p:cNvSpPr>
          <p:nvPr>
            <p:ph type="title"/>
          </p:nvPr>
        </p:nvSpPr>
        <p:spPr>
          <a:xfrm>
            <a:off x="2335529" y="95954"/>
            <a:ext cx="6529796" cy="1325563"/>
          </a:xfrm>
        </p:spPr>
        <p:txBody>
          <a:bodyPr>
            <a:normAutofit/>
          </a:bodyPr>
          <a:lstStyle/>
          <a:p>
            <a:r>
              <a:rPr lang="en-US" sz="2800" b="0" dirty="0"/>
              <a:t>Calculation of Contribution Metric Values - Denver/Chatfield Receptor</a:t>
            </a:r>
          </a:p>
        </p:txBody>
      </p:sp>
      <p:sp>
        <p:nvSpPr>
          <p:cNvPr id="5" name="Content Placeholder 4">
            <a:extLst>
              <a:ext uri="{FF2B5EF4-FFF2-40B4-BE49-F238E27FC236}">
                <a16:creationId xmlns:a16="http://schemas.microsoft.com/office/drawing/2014/main" id="{4189572B-5BE5-4AB9-9274-EBB3FBCEB4F1}"/>
              </a:ext>
            </a:extLst>
          </p:cNvPr>
          <p:cNvSpPr>
            <a:spLocks noGrp="1"/>
          </p:cNvSpPr>
          <p:nvPr>
            <p:ph idx="1"/>
          </p:nvPr>
        </p:nvSpPr>
        <p:spPr>
          <a:xfrm>
            <a:off x="533400" y="4742594"/>
            <a:ext cx="8229600" cy="726389"/>
          </a:xfrm>
        </p:spPr>
        <p:txBody>
          <a:bodyPr/>
          <a:lstStyle/>
          <a:p>
            <a:r>
              <a:rPr lang="en-US" sz="1800" dirty="0">
                <a:latin typeface="+mn-lt"/>
              </a:rPr>
              <a:t>Day-to-day differences in regional transport patterns can result in large day-to-day variations in contributions from individual upwind states.</a:t>
            </a:r>
          </a:p>
          <a:p>
            <a:endParaRPr lang="en-US" sz="1800" dirty="0">
              <a:latin typeface="+mn-lt"/>
            </a:endParaRPr>
          </a:p>
          <a:p>
            <a:endParaRPr lang="en-US" sz="1800" dirty="0">
              <a:latin typeface="+mn-lt"/>
            </a:endParaRPr>
          </a:p>
        </p:txBody>
      </p:sp>
      <p:sp>
        <p:nvSpPr>
          <p:cNvPr id="3" name="Slide Number Placeholder 2">
            <a:extLst>
              <a:ext uri="{FF2B5EF4-FFF2-40B4-BE49-F238E27FC236}">
                <a16:creationId xmlns:a16="http://schemas.microsoft.com/office/drawing/2014/main" id="{491D97BD-3FB0-46A5-9768-55823E9103A8}"/>
              </a:ext>
            </a:extLst>
          </p:cNvPr>
          <p:cNvSpPr>
            <a:spLocks noGrp="1"/>
          </p:cNvSpPr>
          <p:nvPr>
            <p:ph type="sldNum" sz="quarter" idx="12"/>
          </p:nvPr>
        </p:nvSpPr>
        <p:spPr/>
        <p:txBody>
          <a:bodyPr/>
          <a:lstStyle/>
          <a:p>
            <a:fld id="{4A650ABC-CC23-40B4-8885-C65DF639092D}" type="slidenum">
              <a:rPr lang="en-US" smtClean="0"/>
              <a:t>16</a:t>
            </a:fld>
            <a:endParaRPr lang="en-US"/>
          </a:p>
        </p:txBody>
      </p:sp>
      <p:graphicFrame>
        <p:nvGraphicFramePr>
          <p:cNvPr id="8" name="Table 7">
            <a:extLst>
              <a:ext uri="{FF2B5EF4-FFF2-40B4-BE49-F238E27FC236}">
                <a16:creationId xmlns:a16="http://schemas.microsoft.com/office/drawing/2014/main" id="{85BD57C4-9BC6-4FDD-9B80-77847213D215}"/>
              </a:ext>
            </a:extLst>
          </p:cNvPr>
          <p:cNvGraphicFramePr>
            <a:graphicFrameLocks noGrp="1"/>
          </p:cNvGraphicFramePr>
          <p:nvPr>
            <p:extLst>
              <p:ext uri="{D42A27DB-BD31-4B8C-83A1-F6EECF244321}">
                <p14:modId xmlns:p14="http://schemas.microsoft.com/office/powerpoint/2010/main" val="1360888770"/>
              </p:ext>
            </p:extLst>
          </p:nvPr>
        </p:nvGraphicFramePr>
        <p:xfrm>
          <a:off x="413657" y="1621541"/>
          <a:ext cx="8316686" cy="2890234"/>
        </p:xfrm>
        <a:graphic>
          <a:graphicData uri="http://schemas.openxmlformats.org/drawingml/2006/table">
            <a:tbl>
              <a:tblPr/>
              <a:tblGrid>
                <a:gridCol w="452455">
                  <a:extLst>
                    <a:ext uri="{9D8B030D-6E8A-4147-A177-3AD203B41FA5}">
                      <a16:colId xmlns:a16="http://schemas.microsoft.com/office/drawing/2014/main" val="4240492000"/>
                    </a:ext>
                  </a:extLst>
                </a:gridCol>
                <a:gridCol w="452455">
                  <a:extLst>
                    <a:ext uri="{9D8B030D-6E8A-4147-A177-3AD203B41FA5}">
                      <a16:colId xmlns:a16="http://schemas.microsoft.com/office/drawing/2014/main" val="3782437984"/>
                    </a:ext>
                  </a:extLst>
                </a:gridCol>
                <a:gridCol w="882287">
                  <a:extLst>
                    <a:ext uri="{9D8B030D-6E8A-4147-A177-3AD203B41FA5}">
                      <a16:colId xmlns:a16="http://schemas.microsoft.com/office/drawing/2014/main" val="1617607051"/>
                    </a:ext>
                  </a:extLst>
                </a:gridCol>
                <a:gridCol w="534462">
                  <a:extLst>
                    <a:ext uri="{9D8B030D-6E8A-4147-A177-3AD203B41FA5}">
                      <a16:colId xmlns:a16="http://schemas.microsoft.com/office/drawing/2014/main" val="372735212"/>
                    </a:ext>
                  </a:extLst>
                </a:gridCol>
                <a:gridCol w="520323">
                  <a:extLst>
                    <a:ext uri="{9D8B030D-6E8A-4147-A177-3AD203B41FA5}">
                      <a16:colId xmlns:a16="http://schemas.microsoft.com/office/drawing/2014/main" val="923014702"/>
                    </a:ext>
                  </a:extLst>
                </a:gridCol>
                <a:gridCol w="520323">
                  <a:extLst>
                    <a:ext uri="{9D8B030D-6E8A-4147-A177-3AD203B41FA5}">
                      <a16:colId xmlns:a16="http://schemas.microsoft.com/office/drawing/2014/main" val="3011048702"/>
                    </a:ext>
                  </a:extLst>
                </a:gridCol>
                <a:gridCol w="520323">
                  <a:extLst>
                    <a:ext uri="{9D8B030D-6E8A-4147-A177-3AD203B41FA5}">
                      <a16:colId xmlns:a16="http://schemas.microsoft.com/office/drawing/2014/main" val="2531027039"/>
                    </a:ext>
                  </a:extLst>
                </a:gridCol>
                <a:gridCol w="520323">
                  <a:extLst>
                    <a:ext uri="{9D8B030D-6E8A-4147-A177-3AD203B41FA5}">
                      <a16:colId xmlns:a16="http://schemas.microsoft.com/office/drawing/2014/main" val="1153674220"/>
                    </a:ext>
                  </a:extLst>
                </a:gridCol>
                <a:gridCol w="520323">
                  <a:extLst>
                    <a:ext uri="{9D8B030D-6E8A-4147-A177-3AD203B41FA5}">
                      <a16:colId xmlns:a16="http://schemas.microsoft.com/office/drawing/2014/main" val="1575753788"/>
                    </a:ext>
                  </a:extLst>
                </a:gridCol>
                <a:gridCol w="520323">
                  <a:extLst>
                    <a:ext uri="{9D8B030D-6E8A-4147-A177-3AD203B41FA5}">
                      <a16:colId xmlns:a16="http://schemas.microsoft.com/office/drawing/2014/main" val="3207122051"/>
                    </a:ext>
                  </a:extLst>
                </a:gridCol>
                <a:gridCol w="531635">
                  <a:extLst>
                    <a:ext uri="{9D8B030D-6E8A-4147-A177-3AD203B41FA5}">
                      <a16:colId xmlns:a16="http://schemas.microsoft.com/office/drawing/2014/main" val="964045039"/>
                    </a:ext>
                  </a:extLst>
                </a:gridCol>
                <a:gridCol w="520323">
                  <a:extLst>
                    <a:ext uri="{9D8B030D-6E8A-4147-A177-3AD203B41FA5}">
                      <a16:colId xmlns:a16="http://schemas.microsoft.com/office/drawing/2014/main" val="3930201357"/>
                    </a:ext>
                  </a:extLst>
                </a:gridCol>
                <a:gridCol w="599502">
                  <a:extLst>
                    <a:ext uri="{9D8B030D-6E8A-4147-A177-3AD203B41FA5}">
                      <a16:colId xmlns:a16="http://schemas.microsoft.com/office/drawing/2014/main" val="610622603"/>
                    </a:ext>
                  </a:extLst>
                </a:gridCol>
                <a:gridCol w="531635">
                  <a:extLst>
                    <a:ext uri="{9D8B030D-6E8A-4147-A177-3AD203B41FA5}">
                      <a16:colId xmlns:a16="http://schemas.microsoft.com/office/drawing/2014/main" val="3992457564"/>
                    </a:ext>
                  </a:extLst>
                </a:gridCol>
                <a:gridCol w="689994">
                  <a:extLst>
                    <a:ext uri="{9D8B030D-6E8A-4147-A177-3AD203B41FA5}">
                      <a16:colId xmlns:a16="http://schemas.microsoft.com/office/drawing/2014/main" val="1056023368"/>
                    </a:ext>
                  </a:extLst>
                </a:gridCol>
              </a:tblGrid>
              <a:tr h="407824">
                <a:tc>
                  <a:txBody>
                    <a:bodyPr/>
                    <a:lstStyle/>
                    <a:p>
                      <a:pPr algn="ctr" fontAlgn="b"/>
                      <a:r>
                        <a:rPr lang="en-US" sz="1000" b="1" i="0" u="none" strike="noStrike">
                          <a:solidFill>
                            <a:srgbClr val="000000"/>
                          </a:solidFill>
                          <a:effectLst/>
                          <a:latin typeface="Calibri" panose="020F0502020204030204" pitchFamily="34" charset="0"/>
                        </a:rPr>
                        <a:t>Month</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Day</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2016</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MDA8 </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2023 MDA8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CA</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CO</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NV</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UT</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WY</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ICBC</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BIOG</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FIRES</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OFFSHORE</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a:solidFill>
                            <a:srgbClr val="000000"/>
                          </a:solidFill>
                          <a:effectLst/>
                          <a:latin typeface="Calibri" panose="020F0502020204030204" pitchFamily="34" charset="0"/>
                        </a:rPr>
                        <a:t>TRIBAL</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000" b="1" i="0" u="none" strike="noStrike" dirty="0">
                          <a:solidFill>
                            <a:srgbClr val="000000"/>
                          </a:solidFill>
                          <a:effectLst/>
                          <a:latin typeface="Calibri" panose="020F0502020204030204" pitchFamily="34" charset="0"/>
                        </a:rPr>
                        <a:t>CAN + MEX</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2325213"/>
                  </a:ext>
                </a:extLst>
              </a:tr>
              <a:tr h="177315">
                <a:tc>
                  <a:txBody>
                    <a:bodyPr/>
                    <a:lstStyle/>
                    <a:p>
                      <a:pPr algn="ctr" fontAlgn="b"/>
                      <a:r>
                        <a:rPr lang="en-US" sz="1000" b="0" i="0" u="none" strike="noStrike">
                          <a:solidFill>
                            <a:srgbClr val="000000"/>
                          </a:solidFill>
                          <a:effectLst/>
                          <a:latin typeface="Calibri" panose="020F0502020204030204" pitchFamily="34" charset="0"/>
                        </a:rPr>
                        <a:t>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74.91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68.48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0.68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19.14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37.69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4.26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2.54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604470"/>
                  </a:ext>
                </a:extLst>
              </a:tr>
              <a:tr h="177315">
                <a:tc>
                  <a:txBody>
                    <a:bodyPr/>
                    <a:lstStyle/>
                    <a:p>
                      <a:pPr algn="ctr" fontAlgn="b"/>
                      <a:r>
                        <a:rPr lang="en-US" sz="1000" b="0" i="0" u="none" strike="noStrike">
                          <a:solidFill>
                            <a:srgbClr val="000000"/>
                          </a:solidFill>
                          <a:effectLst/>
                          <a:latin typeface="Calibri" panose="020F0502020204030204" pitchFamily="34" charset="0"/>
                        </a:rPr>
                        <a:t>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73.14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67.82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13.41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0.45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0.45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46.17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2.36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0.60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815883"/>
                  </a:ext>
                </a:extLst>
              </a:tr>
              <a:tr h="177315">
                <a:tc>
                  <a:txBody>
                    <a:bodyPr/>
                    <a:lstStyle/>
                    <a:p>
                      <a:pPr algn="ctr" fontAlgn="b"/>
                      <a:r>
                        <a:rPr lang="en-US" sz="1000" b="0" i="0" u="none" strike="noStrike">
                          <a:solidFill>
                            <a:srgbClr val="000000"/>
                          </a:solidFill>
                          <a:effectLst/>
                          <a:latin typeface="Calibri" panose="020F0502020204030204" pitchFamily="34" charset="0"/>
                        </a:rPr>
                        <a:t>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71.89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67.50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16.59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0.62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0.73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37.91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3.88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023383"/>
                  </a:ext>
                </a:extLst>
              </a:tr>
              <a:tr h="177315">
                <a:tc>
                  <a:txBody>
                    <a:bodyPr/>
                    <a:lstStyle/>
                    <a:p>
                      <a:pPr algn="ctr" fontAlgn="b"/>
                      <a:r>
                        <a:rPr lang="en-US" sz="1000" b="0" i="0" u="none" strike="noStrike">
                          <a:solidFill>
                            <a:srgbClr val="000000"/>
                          </a:solidFill>
                          <a:effectLst/>
                          <a:latin typeface="Calibri" panose="020F0502020204030204" pitchFamily="34" charset="0"/>
                        </a:rPr>
                        <a:t>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72.61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67.32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10.47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51.74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0.90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510606"/>
                  </a:ext>
                </a:extLst>
              </a:tr>
              <a:tr h="177315">
                <a:tc>
                  <a:txBody>
                    <a:bodyPr/>
                    <a:lstStyle/>
                    <a:p>
                      <a:pPr algn="ctr" fontAlgn="b"/>
                      <a:r>
                        <a:rPr lang="en-US" sz="1000" b="0" i="0" u="none" strike="noStrike">
                          <a:solidFill>
                            <a:srgbClr val="000000"/>
                          </a:solidFill>
                          <a:effectLst/>
                          <a:latin typeface="Calibri" panose="020F0502020204030204" pitchFamily="34" charset="0"/>
                        </a:rPr>
                        <a:t>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69.21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66.07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10.50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0.67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47.14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906781"/>
                  </a:ext>
                </a:extLst>
              </a:tr>
              <a:tr h="177315">
                <a:tc>
                  <a:txBody>
                    <a:bodyPr/>
                    <a:lstStyle/>
                    <a:p>
                      <a:pPr algn="ctr" fontAlgn="b"/>
                      <a:r>
                        <a:rPr lang="en-US" sz="1000" b="0" i="0" u="none" strike="noStrike">
                          <a:solidFill>
                            <a:srgbClr val="000000"/>
                          </a:solidFill>
                          <a:effectLst/>
                          <a:latin typeface="Calibri" panose="020F0502020204030204" pitchFamily="34" charset="0"/>
                        </a:rPr>
                        <a:t>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68.30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65.81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16.07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0.55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2.68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0.69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37.97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3.89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499869"/>
                  </a:ext>
                </a:extLst>
              </a:tr>
              <a:tr h="177315">
                <a:tc>
                  <a:txBody>
                    <a:bodyPr/>
                    <a:lstStyle/>
                    <a:p>
                      <a:pPr algn="ctr" fontAlgn="b"/>
                      <a:r>
                        <a:rPr lang="en-US" sz="1000" b="0" i="0" u="none" strike="noStrike">
                          <a:solidFill>
                            <a:srgbClr val="000000"/>
                          </a:solidFill>
                          <a:effectLst/>
                          <a:latin typeface="Calibri" panose="020F0502020204030204" pitchFamily="34" charset="0"/>
                        </a:rPr>
                        <a:t>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69.85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65.69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0.79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13.34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41.90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637256"/>
                  </a:ext>
                </a:extLst>
              </a:tr>
              <a:tr h="177315">
                <a:tc>
                  <a:txBody>
                    <a:bodyPr/>
                    <a:lstStyle/>
                    <a:p>
                      <a:pPr algn="ctr" fontAlgn="b"/>
                      <a:r>
                        <a:rPr lang="en-US" sz="1000" b="0" i="0" u="none" strike="noStrike">
                          <a:solidFill>
                            <a:srgbClr val="000000"/>
                          </a:solidFill>
                          <a:effectLst/>
                          <a:latin typeface="Calibri" panose="020F0502020204030204" pitchFamily="34" charset="0"/>
                        </a:rPr>
                        <a:t>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66.91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65.18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0.49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20.33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0.62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32.61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4.58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677907"/>
                  </a:ext>
                </a:extLst>
              </a:tr>
              <a:tr h="177315">
                <a:tc>
                  <a:txBody>
                    <a:bodyPr/>
                    <a:lstStyle/>
                    <a:p>
                      <a:pPr algn="ctr" fontAlgn="b"/>
                      <a:r>
                        <a:rPr lang="en-US" sz="1000" b="0" i="0" u="none" strike="noStrike">
                          <a:solidFill>
                            <a:srgbClr val="000000"/>
                          </a:solidFill>
                          <a:effectLst/>
                          <a:latin typeface="Calibri" panose="020F0502020204030204" pitchFamily="34" charset="0"/>
                        </a:rPr>
                        <a:t>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67.67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64.77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17.41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0.54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36.42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4.16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0.14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24188"/>
                  </a:ext>
                </a:extLst>
              </a:tr>
              <a:tr h="177315">
                <a:tc>
                  <a:txBody>
                    <a:bodyPr/>
                    <a:lstStyle/>
                    <a:p>
                      <a:pPr algn="ctr" fontAlgn="b"/>
                      <a:r>
                        <a:rPr lang="en-US" sz="1000" b="0" i="0" u="none" strike="noStrike">
                          <a:solidFill>
                            <a:srgbClr val="000000"/>
                          </a:solidFill>
                          <a:effectLst/>
                          <a:latin typeface="Calibri" panose="020F0502020204030204" pitchFamily="34" charset="0"/>
                        </a:rPr>
                        <a:t>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67.54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64.67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0.54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13.05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0.57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42.19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3.67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0.02</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659024"/>
                  </a:ext>
                </a:extLst>
              </a:tr>
              <a:tr h="177315">
                <a:tc rowSpan="4" gridSpan="2">
                  <a:txBody>
                    <a:bodyPr/>
                    <a:lstStyle/>
                    <a:p>
                      <a:pPr algn="ctr" fontAlgn="ctr"/>
                      <a:r>
                        <a:rPr lang="en-US" sz="1000" b="1" i="0" u="none" strike="noStrike">
                          <a:solidFill>
                            <a:srgbClr val="000000"/>
                          </a:solidFill>
                          <a:effectLst/>
                          <a:latin typeface="Calibri" panose="020F0502020204030204" pitchFamily="34" charset="0"/>
                        </a:rPr>
                        <a:t>2023 Average DV is 71.7 ppb</a:t>
                      </a:r>
                    </a:p>
                  </a:txBody>
                  <a:tcPr marL="8398" marR="8398" marT="8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 </a:t>
                      </a:r>
                    </a:p>
                  </a:txBody>
                  <a:tcPr marL="8398" marR="8398" marT="8398"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922458"/>
                  </a:ext>
                </a:extLst>
              </a:tr>
              <a:tr h="177315">
                <a:tc gridSpan="2" vMerge="1">
                  <a:txBody>
                    <a:bodyPr/>
                    <a:lstStyle/>
                    <a:p>
                      <a:endParaRPr lang="en-US"/>
                    </a:p>
                  </a:txBody>
                  <a:tcPr/>
                </a:tc>
                <a:tc hMerge="1" vMerge="1">
                  <a:txBody>
                    <a:bodyPr/>
                    <a:lstStyle/>
                    <a:p>
                      <a:endParaRPr lang="en-US"/>
                    </a:p>
                  </a:txBody>
                  <a:tcPr/>
                </a:tc>
                <a:tc>
                  <a:txBody>
                    <a:bodyPr/>
                    <a:lstStyle/>
                    <a:p>
                      <a:pPr algn="l" fontAlgn="b"/>
                      <a:r>
                        <a:rPr lang="en-US" sz="1000" b="1" i="0" u="none" strike="noStrike">
                          <a:solidFill>
                            <a:srgbClr val="000000"/>
                          </a:solidFill>
                          <a:effectLst/>
                          <a:latin typeface="Calibri" panose="020F0502020204030204" pitchFamily="34" charset="0"/>
                        </a:rPr>
                        <a:t> 10-Day Avg =&gt;</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66.331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0.846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15.031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0.331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1.269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0.758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41.173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3.506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1.287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0.043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0.048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0.371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94375"/>
                  </a:ext>
                </a:extLst>
              </a:tr>
              <a:tr h="177315">
                <a:tc gridSpan="2" vMerge="1">
                  <a:txBody>
                    <a:bodyPr/>
                    <a:lstStyle/>
                    <a:p>
                      <a:endParaRPr lang="en-US"/>
                    </a:p>
                  </a:txBody>
                  <a:tcPr/>
                </a:tc>
                <a:tc hMerge="1" vMerge="1">
                  <a:txBody>
                    <a:bodyPr/>
                    <a:lstStyle/>
                    <a:p>
                      <a:endParaRPr lang="en-US"/>
                    </a:p>
                  </a:txBody>
                  <a:tcPr/>
                </a:tc>
                <a:tc gridSpan="2">
                  <a:txBody>
                    <a:bodyPr/>
                    <a:lstStyle/>
                    <a:p>
                      <a:pPr algn="l" fontAlgn="b"/>
                      <a:r>
                        <a:rPr lang="en-US" sz="1000" b="1" i="0" u="none" strike="noStrike">
                          <a:solidFill>
                            <a:srgbClr val="000000"/>
                          </a:solidFill>
                          <a:effectLst/>
                          <a:latin typeface="Calibri" panose="020F0502020204030204" pitchFamily="34" charset="0"/>
                        </a:rPr>
                        <a:t> RCFs =&gt;</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0.013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0.227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0.005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0.019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0.011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0.621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0.053</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0.019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0.001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0.001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0.006</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178688"/>
                  </a:ext>
                </a:extLst>
              </a:tr>
              <a:tr h="177315">
                <a:tc gridSpan="2" vMerge="1">
                  <a:txBody>
                    <a:bodyPr/>
                    <a:lstStyle/>
                    <a:p>
                      <a:endParaRPr lang="en-US"/>
                    </a:p>
                  </a:txBody>
                  <a:tcPr/>
                </a:tc>
                <a:tc hMerge="1" vMerge="1">
                  <a:txBody>
                    <a:bodyPr/>
                    <a:lstStyle/>
                    <a:p>
                      <a:endParaRPr lang="en-US"/>
                    </a:p>
                  </a:txBody>
                  <a:tcPr/>
                </a:tc>
                <a:tc gridSpan="2">
                  <a:txBody>
                    <a:bodyPr/>
                    <a:lstStyle/>
                    <a:p>
                      <a:pPr algn="l" fontAlgn="b"/>
                      <a:r>
                        <a:rPr lang="en-US" sz="1000" b="1" i="0" u="none" strike="noStrike">
                          <a:solidFill>
                            <a:srgbClr val="000000"/>
                          </a:solidFill>
                          <a:effectLst/>
                          <a:latin typeface="Calibri" panose="020F0502020204030204" pitchFamily="34" charset="0"/>
                        </a:rPr>
                        <a:t> Contributions =&gt;</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0.91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16.24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0.35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1.37</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0.81</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44.50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3.78</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1.39</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0.04</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0.05</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0.40</a:t>
                      </a:r>
                    </a:p>
                  </a:txBody>
                  <a:tcPr marL="8398" marR="8398" marT="8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250522"/>
                  </a:ext>
                </a:extLst>
              </a:tr>
            </a:tbl>
          </a:graphicData>
        </a:graphic>
      </p:graphicFrame>
    </p:spTree>
    <p:extLst>
      <p:ext uri="{BB962C8B-B14F-4D97-AF65-F5344CB8AC3E}">
        <p14:creationId xmlns:p14="http://schemas.microsoft.com/office/powerpoint/2010/main" val="410192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B0DD-1476-431B-B3C6-52817F57FF42}"/>
              </a:ext>
            </a:extLst>
          </p:cNvPr>
          <p:cNvSpPr>
            <a:spLocks noGrp="1"/>
          </p:cNvSpPr>
          <p:nvPr>
            <p:ph type="title"/>
          </p:nvPr>
        </p:nvSpPr>
        <p:spPr>
          <a:xfrm>
            <a:off x="2335529" y="95954"/>
            <a:ext cx="6529796" cy="1325563"/>
          </a:xfrm>
        </p:spPr>
        <p:txBody>
          <a:bodyPr>
            <a:normAutofit/>
          </a:bodyPr>
          <a:lstStyle/>
          <a:p>
            <a:r>
              <a:rPr lang="en-US" sz="2800" b="0" dirty="0"/>
              <a:t>Calculation of Contribution Metric Values - Denver/Chatfield Receptor</a:t>
            </a:r>
          </a:p>
        </p:txBody>
      </p:sp>
      <p:sp>
        <p:nvSpPr>
          <p:cNvPr id="5" name="Content Placeholder 4">
            <a:extLst>
              <a:ext uri="{FF2B5EF4-FFF2-40B4-BE49-F238E27FC236}">
                <a16:creationId xmlns:a16="http://schemas.microsoft.com/office/drawing/2014/main" id="{4189572B-5BE5-4AB9-9274-EBB3FBCEB4F1}"/>
              </a:ext>
            </a:extLst>
          </p:cNvPr>
          <p:cNvSpPr>
            <a:spLocks noGrp="1"/>
          </p:cNvSpPr>
          <p:nvPr>
            <p:ph idx="1"/>
          </p:nvPr>
        </p:nvSpPr>
        <p:spPr>
          <a:xfrm>
            <a:off x="533400" y="4742594"/>
            <a:ext cx="8229600" cy="726389"/>
          </a:xfrm>
        </p:spPr>
        <p:txBody>
          <a:bodyPr/>
          <a:lstStyle/>
          <a:p>
            <a:r>
              <a:rPr lang="en-US" sz="1800" dirty="0">
                <a:latin typeface="+mn-lt"/>
              </a:rPr>
              <a:t>Day-to-day differences in regional transport patterns can result in large day-to-day variations in contributions from individual upwind states.</a:t>
            </a:r>
          </a:p>
          <a:p>
            <a:endParaRPr lang="en-US" sz="1800" dirty="0">
              <a:latin typeface="+mn-lt"/>
            </a:endParaRPr>
          </a:p>
          <a:p>
            <a:endParaRPr lang="en-US" sz="1800" dirty="0">
              <a:latin typeface="+mn-lt"/>
            </a:endParaRPr>
          </a:p>
        </p:txBody>
      </p:sp>
      <p:sp>
        <p:nvSpPr>
          <p:cNvPr id="3" name="Slide Number Placeholder 2">
            <a:extLst>
              <a:ext uri="{FF2B5EF4-FFF2-40B4-BE49-F238E27FC236}">
                <a16:creationId xmlns:a16="http://schemas.microsoft.com/office/drawing/2014/main" id="{491D97BD-3FB0-46A5-9768-55823E9103A8}"/>
              </a:ext>
            </a:extLst>
          </p:cNvPr>
          <p:cNvSpPr>
            <a:spLocks noGrp="1"/>
          </p:cNvSpPr>
          <p:nvPr>
            <p:ph type="sldNum" sz="quarter" idx="12"/>
          </p:nvPr>
        </p:nvSpPr>
        <p:spPr/>
        <p:txBody>
          <a:bodyPr/>
          <a:lstStyle/>
          <a:p>
            <a:fld id="{4A650ABC-CC23-40B4-8885-C65DF639092D}" type="slidenum">
              <a:rPr lang="en-US" smtClean="0"/>
              <a:t>17</a:t>
            </a:fld>
            <a:endParaRPr lang="en-US"/>
          </a:p>
        </p:txBody>
      </p:sp>
      <p:graphicFrame>
        <p:nvGraphicFramePr>
          <p:cNvPr id="7" name="Table 6">
            <a:extLst>
              <a:ext uri="{FF2B5EF4-FFF2-40B4-BE49-F238E27FC236}">
                <a16:creationId xmlns:a16="http://schemas.microsoft.com/office/drawing/2014/main" id="{E69F53DB-1290-4571-B5D5-27020FF09611}"/>
              </a:ext>
            </a:extLst>
          </p:cNvPr>
          <p:cNvGraphicFramePr>
            <a:graphicFrameLocks noGrp="1"/>
          </p:cNvGraphicFramePr>
          <p:nvPr>
            <p:extLst>
              <p:ext uri="{D42A27DB-BD31-4B8C-83A1-F6EECF244321}">
                <p14:modId xmlns:p14="http://schemas.microsoft.com/office/powerpoint/2010/main" val="1229105790"/>
              </p:ext>
            </p:extLst>
          </p:nvPr>
        </p:nvGraphicFramePr>
        <p:xfrm>
          <a:off x="342900" y="1722577"/>
          <a:ext cx="8229597" cy="2592324"/>
        </p:xfrm>
        <a:graphic>
          <a:graphicData uri="http://schemas.openxmlformats.org/drawingml/2006/table">
            <a:tbl>
              <a:tblPr/>
              <a:tblGrid>
                <a:gridCol w="393232">
                  <a:extLst>
                    <a:ext uri="{9D8B030D-6E8A-4147-A177-3AD203B41FA5}">
                      <a16:colId xmlns:a16="http://schemas.microsoft.com/office/drawing/2014/main" val="2527118288"/>
                    </a:ext>
                  </a:extLst>
                </a:gridCol>
                <a:gridCol w="393232">
                  <a:extLst>
                    <a:ext uri="{9D8B030D-6E8A-4147-A177-3AD203B41FA5}">
                      <a16:colId xmlns:a16="http://schemas.microsoft.com/office/drawing/2014/main" val="325273575"/>
                    </a:ext>
                  </a:extLst>
                </a:gridCol>
                <a:gridCol w="668237">
                  <a:extLst>
                    <a:ext uri="{9D8B030D-6E8A-4147-A177-3AD203B41FA5}">
                      <a16:colId xmlns:a16="http://schemas.microsoft.com/office/drawing/2014/main" val="3585597849"/>
                    </a:ext>
                  </a:extLst>
                </a:gridCol>
                <a:gridCol w="801885">
                  <a:extLst>
                    <a:ext uri="{9D8B030D-6E8A-4147-A177-3AD203B41FA5}">
                      <a16:colId xmlns:a16="http://schemas.microsoft.com/office/drawing/2014/main" val="1333299680"/>
                    </a:ext>
                  </a:extLst>
                </a:gridCol>
                <a:gridCol w="524309">
                  <a:extLst>
                    <a:ext uri="{9D8B030D-6E8A-4147-A177-3AD203B41FA5}">
                      <a16:colId xmlns:a16="http://schemas.microsoft.com/office/drawing/2014/main" val="3834322476"/>
                    </a:ext>
                  </a:extLst>
                </a:gridCol>
                <a:gridCol w="472906">
                  <a:extLst>
                    <a:ext uri="{9D8B030D-6E8A-4147-A177-3AD203B41FA5}">
                      <a16:colId xmlns:a16="http://schemas.microsoft.com/office/drawing/2014/main" val="3047226860"/>
                    </a:ext>
                  </a:extLst>
                </a:gridCol>
                <a:gridCol w="472906">
                  <a:extLst>
                    <a:ext uri="{9D8B030D-6E8A-4147-A177-3AD203B41FA5}">
                      <a16:colId xmlns:a16="http://schemas.microsoft.com/office/drawing/2014/main" val="1562415937"/>
                    </a:ext>
                  </a:extLst>
                </a:gridCol>
                <a:gridCol w="472906">
                  <a:extLst>
                    <a:ext uri="{9D8B030D-6E8A-4147-A177-3AD203B41FA5}">
                      <a16:colId xmlns:a16="http://schemas.microsoft.com/office/drawing/2014/main" val="1897197152"/>
                    </a:ext>
                  </a:extLst>
                </a:gridCol>
                <a:gridCol w="472906">
                  <a:extLst>
                    <a:ext uri="{9D8B030D-6E8A-4147-A177-3AD203B41FA5}">
                      <a16:colId xmlns:a16="http://schemas.microsoft.com/office/drawing/2014/main" val="607604433"/>
                    </a:ext>
                  </a:extLst>
                </a:gridCol>
                <a:gridCol w="472906">
                  <a:extLst>
                    <a:ext uri="{9D8B030D-6E8A-4147-A177-3AD203B41FA5}">
                      <a16:colId xmlns:a16="http://schemas.microsoft.com/office/drawing/2014/main" val="1394159311"/>
                    </a:ext>
                  </a:extLst>
                </a:gridCol>
                <a:gridCol w="472906">
                  <a:extLst>
                    <a:ext uri="{9D8B030D-6E8A-4147-A177-3AD203B41FA5}">
                      <a16:colId xmlns:a16="http://schemas.microsoft.com/office/drawing/2014/main" val="1506429433"/>
                    </a:ext>
                  </a:extLst>
                </a:gridCol>
                <a:gridCol w="483187">
                  <a:extLst>
                    <a:ext uri="{9D8B030D-6E8A-4147-A177-3AD203B41FA5}">
                      <a16:colId xmlns:a16="http://schemas.microsoft.com/office/drawing/2014/main" val="2772254820"/>
                    </a:ext>
                  </a:extLst>
                </a:gridCol>
                <a:gridCol w="472906">
                  <a:extLst>
                    <a:ext uri="{9D8B030D-6E8A-4147-A177-3AD203B41FA5}">
                      <a16:colId xmlns:a16="http://schemas.microsoft.com/office/drawing/2014/main" val="2363869351"/>
                    </a:ext>
                  </a:extLst>
                </a:gridCol>
                <a:gridCol w="544871">
                  <a:extLst>
                    <a:ext uri="{9D8B030D-6E8A-4147-A177-3AD203B41FA5}">
                      <a16:colId xmlns:a16="http://schemas.microsoft.com/office/drawing/2014/main" val="1361080295"/>
                    </a:ext>
                  </a:extLst>
                </a:gridCol>
                <a:gridCol w="483187">
                  <a:extLst>
                    <a:ext uri="{9D8B030D-6E8A-4147-A177-3AD203B41FA5}">
                      <a16:colId xmlns:a16="http://schemas.microsoft.com/office/drawing/2014/main" val="1209781923"/>
                    </a:ext>
                  </a:extLst>
                </a:gridCol>
                <a:gridCol w="627115">
                  <a:extLst>
                    <a:ext uri="{9D8B030D-6E8A-4147-A177-3AD203B41FA5}">
                      <a16:colId xmlns:a16="http://schemas.microsoft.com/office/drawing/2014/main" val="2154837230"/>
                    </a:ext>
                  </a:extLst>
                </a:gridCol>
              </a:tblGrid>
              <a:tr h="432054">
                <a:tc>
                  <a:txBody>
                    <a:bodyPr/>
                    <a:lstStyle/>
                    <a:p>
                      <a:pPr algn="ctr" fontAlgn="b"/>
                      <a:r>
                        <a:rPr lang="en-US" sz="900" b="1" i="0" u="none" strike="noStrike">
                          <a:solidFill>
                            <a:srgbClr val="000000"/>
                          </a:solidFill>
                          <a:effectLst/>
                          <a:latin typeface="Calibri" panose="020F0502020204030204" pitchFamily="34" charset="0"/>
                        </a:rPr>
                        <a:t>Month</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Day</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2016</a:t>
                      </a:r>
                      <a:br>
                        <a:rPr lang="en-US" sz="900" b="1" i="0" u="none" strike="noStrike">
                          <a:solidFill>
                            <a:srgbClr val="000000"/>
                          </a:solidFill>
                          <a:effectLst/>
                          <a:latin typeface="Calibri" panose="020F0502020204030204" pitchFamily="34" charset="0"/>
                        </a:rPr>
                      </a:br>
                      <a:r>
                        <a:rPr lang="en-US" sz="900" b="1" i="0" u="none" strike="noStrike">
                          <a:solidFill>
                            <a:srgbClr val="000000"/>
                          </a:solidFill>
                          <a:effectLst/>
                          <a:latin typeface="Calibri" panose="020F0502020204030204" pitchFamily="34" charset="0"/>
                        </a:rPr>
                        <a:t>Obs</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2016</a:t>
                      </a:r>
                      <a:br>
                        <a:rPr lang="en-US" sz="900" b="1" i="0" u="none" strike="noStrike">
                          <a:solidFill>
                            <a:srgbClr val="000000"/>
                          </a:solidFill>
                          <a:effectLst/>
                          <a:latin typeface="Calibri" panose="020F0502020204030204" pitchFamily="34" charset="0"/>
                        </a:rPr>
                      </a:br>
                      <a:r>
                        <a:rPr lang="en-US" sz="900" b="1" i="0" u="none" strike="noStrike">
                          <a:solidFill>
                            <a:srgbClr val="000000"/>
                          </a:solidFill>
                          <a:effectLst/>
                          <a:latin typeface="Calibri" panose="020F0502020204030204" pitchFamily="34" charset="0"/>
                        </a:rPr>
                        <a:t>Modeled</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2023</a:t>
                      </a:r>
                      <a:br>
                        <a:rPr lang="en-US" sz="900" b="1" i="0" u="none" strike="noStrike">
                          <a:solidFill>
                            <a:srgbClr val="000000"/>
                          </a:solidFill>
                          <a:effectLst/>
                          <a:latin typeface="Calibri" panose="020F0502020204030204" pitchFamily="34" charset="0"/>
                        </a:rPr>
                      </a:br>
                      <a:r>
                        <a:rPr lang="en-US" sz="900" b="1" i="0" u="none" strike="noStrike">
                          <a:solidFill>
                            <a:srgbClr val="000000"/>
                          </a:solidFill>
                          <a:effectLst/>
                          <a:latin typeface="Calibri" panose="020F0502020204030204" pitchFamily="34" charset="0"/>
                        </a:rPr>
                        <a:t>Modeled</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CA</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CO</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NV</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UT</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WY</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ICBC</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BIOG</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br>
                        <a:rPr lang="en-US" sz="900" b="1" i="0" u="none" strike="noStrike">
                          <a:solidFill>
                            <a:srgbClr val="000000"/>
                          </a:solidFill>
                          <a:effectLst/>
                          <a:latin typeface="Calibri" panose="020F0502020204030204" pitchFamily="34" charset="0"/>
                        </a:rPr>
                      </a:br>
                      <a:r>
                        <a:rPr lang="en-US" sz="900" b="1" i="0" u="none" strike="noStrike">
                          <a:solidFill>
                            <a:srgbClr val="000000"/>
                          </a:solidFill>
                          <a:effectLst/>
                          <a:latin typeface="Calibri" panose="020F0502020204030204" pitchFamily="34" charset="0"/>
                        </a:rPr>
                        <a:t>FIRES</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OFFSHORE</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a:solidFill>
                            <a:srgbClr val="000000"/>
                          </a:solidFill>
                          <a:effectLst/>
                          <a:latin typeface="Calibri" panose="020F0502020204030204" pitchFamily="34" charset="0"/>
                        </a:rPr>
                        <a:t>TRIBAL</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900" b="1" i="0" u="none" strike="noStrike" dirty="0">
                          <a:solidFill>
                            <a:srgbClr val="000000"/>
                          </a:solidFill>
                          <a:effectLst/>
                          <a:latin typeface="Calibri" panose="020F0502020204030204" pitchFamily="34" charset="0"/>
                        </a:rPr>
                        <a:t>CAN + MEX</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21305971"/>
                  </a:ext>
                </a:extLst>
              </a:tr>
              <a:tr h="154305">
                <a:tc>
                  <a:txBody>
                    <a:bodyPr/>
                    <a:lstStyle/>
                    <a:p>
                      <a:pPr algn="ctr" fontAlgn="b"/>
                      <a:r>
                        <a:rPr lang="en-US" sz="900" b="0" i="0" u="none" strike="noStrike">
                          <a:solidFill>
                            <a:srgbClr val="000000"/>
                          </a:solidFill>
                          <a:effectLst/>
                          <a:latin typeface="Calibri" panose="020F0502020204030204" pitchFamily="34" charset="0"/>
                        </a:rPr>
                        <a:t>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80.25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74.91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68.48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0.68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19.14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0.80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0.84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37.69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4.26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19283"/>
                  </a:ext>
                </a:extLst>
              </a:tr>
              <a:tr h="154305">
                <a:tc>
                  <a:txBody>
                    <a:bodyPr/>
                    <a:lstStyle/>
                    <a:p>
                      <a:pPr algn="ctr" fontAlgn="b"/>
                      <a:r>
                        <a:rPr lang="en-US" sz="900" b="0" i="0" u="none" strike="noStrike">
                          <a:solidFill>
                            <a:srgbClr val="000000"/>
                          </a:solidFill>
                          <a:effectLst/>
                          <a:latin typeface="Calibri" panose="020F0502020204030204" pitchFamily="34" charset="0"/>
                        </a:rPr>
                        <a:t>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73.00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73.14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67.82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13.41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0.45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1.80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0.45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46.17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0.60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853788"/>
                  </a:ext>
                </a:extLst>
              </a:tr>
              <a:tr h="154305">
                <a:tc>
                  <a:txBody>
                    <a:bodyPr/>
                    <a:lstStyle/>
                    <a:p>
                      <a:pPr algn="ctr" fontAlgn="b"/>
                      <a:r>
                        <a:rPr lang="en-US" sz="900" b="0" i="0" u="none" strike="noStrike">
                          <a:solidFill>
                            <a:srgbClr val="000000"/>
                          </a:solidFill>
                          <a:effectLst/>
                          <a:latin typeface="Calibri" panose="020F0502020204030204" pitchFamily="34" charset="0"/>
                        </a:rPr>
                        <a:t>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86.63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71.89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67.50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16.59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0.62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0.73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37.91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3.88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692085"/>
                  </a:ext>
                </a:extLst>
              </a:tr>
              <a:tr h="154305">
                <a:tc>
                  <a:txBody>
                    <a:bodyPr/>
                    <a:lstStyle/>
                    <a:p>
                      <a:pPr algn="ctr" fontAlgn="b"/>
                      <a:r>
                        <a:rPr lang="en-US" sz="900" b="0" i="0" u="none" strike="noStrike">
                          <a:solidFill>
                            <a:srgbClr val="000000"/>
                          </a:solidFill>
                          <a:effectLst/>
                          <a:latin typeface="Calibri" panose="020F0502020204030204" pitchFamily="34" charset="0"/>
                        </a:rPr>
                        <a:t>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61.50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72.61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67.32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10.47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51.74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0.90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546238"/>
                  </a:ext>
                </a:extLst>
              </a:tr>
              <a:tr h="154305">
                <a:tc>
                  <a:txBody>
                    <a:bodyPr/>
                    <a:lstStyle/>
                    <a:p>
                      <a:pPr algn="ctr" fontAlgn="b"/>
                      <a:r>
                        <a:rPr lang="en-US" sz="900" b="0" i="0" u="none" strike="noStrike">
                          <a:solidFill>
                            <a:srgbClr val="000000"/>
                          </a:solidFill>
                          <a:effectLst/>
                          <a:latin typeface="Calibri" panose="020F0502020204030204" pitchFamily="34" charset="0"/>
                        </a:rPr>
                        <a:t>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69.13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69.21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66.07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10.50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0.67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1.47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47.14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0.83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131482"/>
                  </a:ext>
                </a:extLst>
              </a:tr>
              <a:tr h="154305">
                <a:tc>
                  <a:txBody>
                    <a:bodyPr/>
                    <a:lstStyle/>
                    <a:p>
                      <a:pPr algn="ctr" fontAlgn="b"/>
                      <a:r>
                        <a:rPr lang="en-US" sz="900" b="0" i="0" u="none" strike="noStrike">
                          <a:solidFill>
                            <a:srgbClr val="000000"/>
                          </a:solidFill>
                          <a:effectLst/>
                          <a:latin typeface="Calibri" panose="020F0502020204030204" pitchFamily="34" charset="0"/>
                        </a:rPr>
                        <a:t>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66.00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68.30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65.81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16.07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0.55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0.69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37.97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3.89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536648"/>
                  </a:ext>
                </a:extLst>
              </a:tr>
              <a:tr h="154305">
                <a:tc>
                  <a:txBody>
                    <a:bodyPr/>
                    <a:lstStyle/>
                    <a:p>
                      <a:pPr algn="ctr" fontAlgn="b"/>
                      <a:r>
                        <a:rPr lang="en-US" sz="900" b="0" i="0" u="none" strike="noStrike">
                          <a:solidFill>
                            <a:srgbClr val="000000"/>
                          </a:solidFill>
                          <a:effectLst/>
                          <a:latin typeface="Calibri" panose="020F0502020204030204" pitchFamily="34" charset="0"/>
                        </a:rPr>
                        <a:t>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74.25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69.85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65.69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0.79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13.34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1.45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41.90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3.55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0.81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0.85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434583"/>
                  </a:ext>
                </a:extLst>
              </a:tr>
              <a:tr h="154305">
                <a:tc>
                  <a:txBody>
                    <a:bodyPr/>
                    <a:lstStyle/>
                    <a:p>
                      <a:pPr algn="ctr" fontAlgn="b"/>
                      <a:r>
                        <a:rPr lang="en-US" sz="900" b="0" i="0" u="none" strike="noStrike">
                          <a:solidFill>
                            <a:srgbClr val="000000"/>
                          </a:solidFill>
                          <a:effectLst/>
                          <a:latin typeface="Calibri" panose="020F0502020204030204" pitchFamily="34" charset="0"/>
                        </a:rPr>
                        <a:t>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75.88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66.91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65.18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0.49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20.33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0.62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32.61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4.58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496082"/>
                  </a:ext>
                </a:extLst>
              </a:tr>
              <a:tr h="154305">
                <a:tc>
                  <a:txBody>
                    <a:bodyPr/>
                    <a:lstStyle/>
                    <a:p>
                      <a:pPr algn="ctr" fontAlgn="b"/>
                      <a:r>
                        <a:rPr lang="en-US" sz="900" b="0" i="0" u="none" strike="noStrike">
                          <a:solidFill>
                            <a:srgbClr val="000000"/>
                          </a:solidFill>
                          <a:effectLst/>
                          <a:latin typeface="Calibri" panose="020F0502020204030204" pitchFamily="34" charset="0"/>
                        </a:rPr>
                        <a:t>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81.00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67.67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64.77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17.41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0.54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1.48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36.42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4.16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1.48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273952"/>
                  </a:ext>
                </a:extLst>
              </a:tr>
              <a:tr h="154305">
                <a:tc>
                  <a:txBody>
                    <a:bodyPr/>
                    <a:lstStyle/>
                    <a:p>
                      <a:pPr algn="ctr" fontAlgn="b"/>
                      <a:r>
                        <a:rPr lang="en-US" sz="900" b="0" i="0" u="none" strike="noStrike">
                          <a:solidFill>
                            <a:srgbClr val="000000"/>
                          </a:solidFill>
                          <a:effectLst/>
                          <a:latin typeface="Calibri" panose="020F0502020204030204" pitchFamily="34" charset="0"/>
                        </a:rPr>
                        <a:t>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62.75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67.54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64.67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0.54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13.05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1.85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0.57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42.19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3.67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0.02</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09253"/>
                  </a:ext>
                </a:extLst>
              </a:tr>
              <a:tr h="154305">
                <a:tc rowSpan="4" gridSpan="3">
                  <a:txBody>
                    <a:bodyPr/>
                    <a:lstStyle/>
                    <a:p>
                      <a:pPr algn="l" fontAlgn="ctr"/>
                      <a:r>
                        <a:rPr lang="en-US" sz="900" b="1" i="0" u="none" strike="noStrike">
                          <a:solidFill>
                            <a:srgbClr val="000000"/>
                          </a:solidFill>
                          <a:effectLst/>
                          <a:latin typeface="Calibri" panose="020F0502020204030204" pitchFamily="34" charset="0"/>
                        </a:rPr>
                        <a:t>2023 Average DV is 71.7 ppb</a:t>
                      </a:r>
                    </a:p>
                  </a:txBody>
                  <a:tcPr marL="7715" marR="7715" marT="7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194314"/>
                  </a:ext>
                </a:extLst>
              </a:tr>
              <a:tr h="15430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10-Day Avg =&gt;</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66.331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0.846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15.031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0.331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1.269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0.758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41.173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3.506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1.287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0.371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447103"/>
                  </a:ext>
                </a:extLst>
              </a:tr>
              <a:tr h="15430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900" b="1" i="0" u="none" strike="noStrike">
                          <a:solidFill>
                            <a:srgbClr val="000000"/>
                          </a:solidFill>
                          <a:effectLst/>
                          <a:latin typeface="Calibri" panose="020F0502020204030204" pitchFamily="34" charset="0"/>
                        </a:rPr>
                        <a:t> RCFs =&gt;</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Calibri" panose="020F0502020204030204" pitchFamily="34" charset="0"/>
                        </a:rPr>
                        <a:t> </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0.227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0.621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0.053</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0.019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0.006</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581416"/>
                  </a:ext>
                </a:extLst>
              </a:tr>
              <a:tr h="15430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l" fontAlgn="b"/>
                      <a:r>
                        <a:rPr lang="en-US" sz="900" b="1" i="0" u="none" strike="noStrike">
                          <a:solidFill>
                            <a:srgbClr val="000000"/>
                          </a:solidFill>
                          <a:effectLst/>
                          <a:latin typeface="Calibri" panose="020F0502020204030204" pitchFamily="34" charset="0"/>
                        </a:rPr>
                        <a:t> Contributions =&gt;</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0.91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16.24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0.35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1.37</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0.81</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44.50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3.78</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1.39</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0.05</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0.40</a:t>
                      </a:r>
                    </a:p>
                  </a:txBody>
                  <a:tcPr marL="7715" marR="7715" marT="7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853278"/>
                  </a:ext>
                </a:extLst>
              </a:tr>
            </a:tbl>
          </a:graphicData>
        </a:graphic>
      </p:graphicFrame>
    </p:spTree>
    <p:extLst>
      <p:ext uri="{BB962C8B-B14F-4D97-AF65-F5344CB8AC3E}">
        <p14:creationId xmlns:p14="http://schemas.microsoft.com/office/powerpoint/2010/main" val="326137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0699-0A08-447A-A70B-083C5C78968C}"/>
              </a:ext>
            </a:extLst>
          </p:cNvPr>
          <p:cNvSpPr>
            <a:spLocks noGrp="1"/>
          </p:cNvSpPr>
          <p:nvPr>
            <p:ph type="title"/>
          </p:nvPr>
        </p:nvSpPr>
        <p:spPr>
          <a:xfrm>
            <a:off x="2379072" y="300237"/>
            <a:ext cx="6460127" cy="853298"/>
          </a:xfrm>
        </p:spPr>
        <p:txBody>
          <a:bodyPr>
            <a:normAutofit fontScale="90000"/>
          </a:bodyPr>
          <a:lstStyle/>
          <a:p>
            <a:pPr algn="l"/>
            <a:r>
              <a:rPr lang="en-US" sz="2800" b="0" dirty="0">
                <a:solidFill>
                  <a:schemeClr val="accent1">
                    <a:lumMod val="50000"/>
                  </a:schemeClr>
                </a:solidFill>
                <a:latin typeface="+mn-lt"/>
              </a:rPr>
              <a:t>Upwind States that Contribute </a:t>
            </a:r>
            <a:r>
              <a:rPr lang="en-US" sz="2800" b="0" u="sng" dirty="0">
                <a:solidFill>
                  <a:schemeClr val="accent1">
                    <a:lumMod val="50000"/>
                  </a:schemeClr>
                </a:solidFill>
                <a:latin typeface="+mn-lt"/>
              </a:rPr>
              <a:t>&gt;</a:t>
            </a:r>
            <a:r>
              <a:rPr lang="en-US" sz="2800" b="0" dirty="0">
                <a:solidFill>
                  <a:schemeClr val="accent1">
                    <a:lumMod val="50000"/>
                  </a:schemeClr>
                </a:solidFill>
                <a:latin typeface="+mn-lt"/>
              </a:rPr>
              <a:t> 1% of the NAAQS to Downwind Receptors in 2023</a:t>
            </a:r>
          </a:p>
        </p:txBody>
      </p:sp>
      <p:sp>
        <p:nvSpPr>
          <p:cNvPr id="3" name="Slide Number Placeholder 2">
            <a:extLst>
              <a:ext uri="{FF2B5EF4-FFF2-40B4-BE49-F238E27FC236}">
                <a16:creationId xmlns:a16="http://schemas.microsoft.com/office/drawing/2014/main" id="{A8D61D07-FD63-4A74-9743-0035A9870CC9}"/>
              </a:ext>
            </a:extLst>
          </p:cNvPr>
          <p:cNvSpPr>
            <a:spLocks noGrp="1"/>
          </p:cNvSpPr>
          <p:nvPr>
            <p:ph type="sldNum" sz="quarter" idx="12"/>
          </p:nvPr>
        </p:nvSpPr>
        <p:spPr/>
        <p:txBody>
          <a:bodyPr/>
          <a:lstStyle/>
          <a:p>
            <a:fld id="{29C36330-CCD3-45AA-BB11-D53986335625}" type="slidenum">
              <a:rPr lang="en-US" smtClean="0"/>
              <a:pPr/>
              <a:t>18</a:t>
            </a:fld>
            <a:endParaRPr lang="en-US"/>
          </a:p>
        </p:txBody>
      </p:sp>
      <p:pic>
        <p:nvPicPr>
          <p:cNvPr id="3074" name="Picture 2">
            <a:extLst>
              <a:ext uri="{FF2B5EF4-FFF2-40B4-BE49-F238E27FC236}">
                <a16:creationId xmlns:a16="http://schemas.microsoft.com/office/drawing/2014/main" id="{F1978DA8-09EA-48A2-A106-6BB7A346C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945" y="1747157"/>
            <a:ext cx="5487889" cy="3994144"/>
          </a:xfrm>
          <a:prstGeom prst="rect">
            <a:avLst/>
          </a:prstGeom>
          <a:solidFill>
            <a:schemeClr val="bg1"/>
          </a:solidFill>
        </p:spPr>
      </p:pic>
      <p:sp>
        <p:nvSpPr>
          <p:cNvPr id="5" name="Rectangle 4">
            <a:extLst>
              <a:ext uri="{FF2B5EF4-FFF2-40B4-BE49-F238E27FC236}">
                <a16:creationId xmlns:a16="http://schemas.microsoft.com/office/drawing/2014/main" id="{1C94280C-3768-4AAC-811F-21EFC80BC6B3}"/>
              </a:ext>
            </a:extLst>
          </p:cNvPr>
          <p:cNvSpPr/>
          <p:nvPr/>
        </p:nvSpPr>
        <p:spPr>
          <a:xfrm flipH="1" flipV="1">
            <a:off x="4662890" y="3567499"/>
            <a:ext cx="2448557" cy="300082"/>
          </a:xfrm>
          <a:prstGeom prst="rect">
            <a:avLst/>
          </a:prstGeom>
        </p:spPr>
        <p:txBody>
          <a:bodyPr wrap="square">
            <a:spAutoFit/>
          </a:bodyPr>
          <a:lstStyle/>
          <a:p>
            <a:r>
              <a:rPr lang="en-US" sz="1350">
                <a:solidFill>
                  <a:srgbClr val="000000"/>
                </a:solidFill>
                <a:latin typeface="Times New Roman" panose="02020603050405020304" pitchFamily="18" charset="0"/>
              </a:rPr>
              <a:t> </a:t>
            </a:r>
            <a:endParaRPr lang="en-US" sz="1350"/>
          </a:p>
        </p:txBody>
      </p:sp>
    </p:spTree>
    <p:extLst>
      <p:ext uri="{BB962C8B-B14F-4D97-AF65-F5344CB8AC3E}">
        <p14:creationId xmlns:p14="http://schemas.microsoft.com/office/powerpoint/2010/main" val="397759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F0E2-EF03-4588-9B5C-ED1FF0CA7535}"/>
              </a:ext>
            </a:extLst>
          </p:cNvPr>
          <p:cNvSpPr>
            <a:spLocks noGrp="1"/>
          </p:cNvSpPr>
          <p:nvPr>
            <p:ph type="title"/>
          </p:nvPr>
        </p:nvSpPr>
        <p:spPr>
          <a:xfrm>
            <a:off x="2527118" y="165464"/>
            <a:ext cx="6159682" cy="862148"/>
          </a:xfrm>
        </p:spPr>
        <p:txBody>
          <a:bodyPr>
            <a:normAutofit fontScale="90000"/>
          </a:bodyPr>
          <a:lstStyle/>
          <a:p>
            <a:r>
              <a:rPr lang="en-US" b="0" dirty="0"/>
              <a:t>Modeling Documentation and Data</a:t>
            </a:r>
          </a:p>
        </p:txBody>
      </p:sp>
      <p:sp>
        <p:nvSpPr>
          <p:cNvPr id="3" name="Content Placeholder 2">
            <a:extLst>
              <a:ext uri="{FF2B5EF4-FFF2-40B4-BE49-F238E27FC236}">
                <a16:creationId xmlns:a16="http://schemas.microsoft.com/office/drawing/2014/main" id="{B74A5D0B-A998-4A70-8E56-05DA775A8327}"/>
              </a:ext>
            </a:extLst>
          </p:cNvPr>
          <p:cNvSpPr>
            <a:spLocks noGrp="1"/>
          </p:cNvSpPr>
          <p:nvPr>
            <p:ph idx="1"/>
          </p:nvPr>
        </p:nvSpPr>
        <p:spPr/>
        <p:txBody>
          <a:bodyPr/>
          <a:lstStyle/>
          <a:p>
            <a:r>
              <a:rPr lang="en-US" sz="1800" dirty="0">
                <a:latin typeface="+mn-lt"/>
              </a:rPr>
              <a:t>Air Quality Modeling Technical Support Document</a:t>
            </a:r>
          </a:p>
          <a:p>
            <a:pPr marL="0" indent="0">
              <a:buNone/>
            </a:pPr>
            <a:r>
              <a:rPr lang="en-US" sz="1600" dirty="0">
                <a:latin typeface="+mn-lt"/>
              </a:rPr>
              <a:t>	https://www.epa.gov/csapr/good-neighbor-plan-2015-ozone-naaqs</a:t>
            </a:r>
          </a:p>
          <a:p>
            <a:pPr marL="284163" lvl="1" indent="0">
              <a:buNone/>
            </a:pPr>
            <a:endParaRPr lang="en-US" sz="1600" dirty="0">
              <a:latin typeface="+mn-lt"/>
            </a:endParaRPr>
          </a:p>
          <a:p>
            <a:r>
              <a:rPr lang="en-US" sz="1800" dirty="0">
                <a:latin typeface="+mn-lt"/>
              </a:rPr>
              <a:t>Emissions Inventory Technical Support Document and Data Summaries</a:t>
            </a:r>
          </a:p>
          <a:p>
            <a:pPr marL="0" indent="0">
              <a:buNone/>
            </a:pPr>
            <a:r>
              <a:rPr lang="en-US" sz="1600" dirty="0">
                <a:latin typeface="+mn-lt"/>
              </a:rPr>
              <a:t>	https://www.epa.gov/air-emissions-modeling/2016v2-platform </a:t>
            </a:r>
          </a:p>
          <a:p>
            <a:endParaRPr lang="en-US" sz="1600" dirty="0">
              <a:latin typeface="+mn-lt"/>
            </a:endParaRPr>
          </a:p>
          <a:p>
            <a:r>
              <a:rPr lang="en-US" sz="1800" dirty="0">
                <a:latin typeface="+mn-lt"/>
              </a:rPr>
              <a:t>Data files in the docket</a:t>
            </a:r>
          </a:p>
          <a:p>
            <a:pPr lvl="1"/>
            <a:r>
              <a:rPr lang="en-US" sz="1400" dirty="0">
                <a:latin typeface="+mn-lt"/>
              </a:rPr>
              <a:t>Model performance statistics.</a:t>
            </a:r>
          </a:p>
          <a:p>
            <a:pPr lvl="1"/>
            <a:r>
              <a:rPr lang="en-US" sz="1400" dirty="0">
                <a:latin typeface="+mn-lt"/>
              </a:rPr>
              <a:t>Official ozone design values for 2010 to 2020</a:t>
            </a:r>
          </a:p>
          <a:p>
            <a:pPr lvl="1"/>
            <a:r>
              <a:rPr lang="en-US" sz="1400" dirty="0">
                <a:latin typeface="+mn-lt"/>
              </a:rPr>
              <a:t>Projected design values for 2023, 2026, and 2032</a:t>
            </a:r>
          </a:p>
          <a:p>
            <a:pPr lvl="1"/>
            <a:r>
              <a:rPr lang="en-US" sz="1400" dirty="0">
                <a:latin typeface="+mn-lt"/>
              </a:rPr>
              <a:t>Contributions from each source tag in 2023 and 2026 </a:t>
            </a:r>
          </a:p>
          <a:p>
            <a:pPr lvl="1"/>
            <a:endParaRPr lang="en-US" sz="1400" dirty="0">
              <a:latin typeface="+mn-lt"/>
            </a:endParaRPr>
          </a:p>
          <a:p>
            <a:r>
              <a:rPr lang="en-US" sz="1800" dirty="0">
                <a:latin typeface="+mn-lt"/>
              </a:rPr>
              <a:t>Air quality modeling input and output files</a:t>
            </a:r>
          </a:p>
          <a:p>
            <a:pPr lvl="1"/>
            <a:r>
              <a:rPr lang="en-US" sz="1400" dirty="0">
                <a:latin typeface="+mn-lt"/>
              </a:rPr>
              <a:t>Available from EPA, upon request</a:t>
            </a:r>
          </a:p>
          <a:p>
            <a:pPr lvl="1"/>
            <a:r>
              <a:rPr lang="en-US" sz="1400" dirty="0">
                <a:latin typeface="+mn-lt"/>
              </a:rPr>
              <a:t>Available now or soon in the IWDW</a:t>
            </a:r>
          </a:p>
          <a:p>
            <a:endParaRPr lang="en-US" sz="1600" dirty="0">
              <a:latin typeface="+mn-lt"/>
            </a:endParaRPr>
          </a:p>
        </p:txBody>
      </p:sp>
      <p:sp>
        <p:nvSpPr>
          <p:cNvPr id="4" name="Slide Number Placeholder 3">
            <a:extLst>
              <a:ext uri="{FF2B5EF4-FFF2-40B4-BE49-F238E27FC236}">
                <a16:creationId xmlns:a16="http://schemas.microsoft.com/office/drawing/2014/main" id="{3358B1D1-A812-467D-9C9E-19B2BBB0BD15}"/>
              </a:ext>
            </a:extLst>
          </p:cNvPr>
          <p:cNvSpPr>
            <a:spLocks noGrp="1"/>
          </p:cNvSpPr>
          <p:nvPr>
            <p:ph type="sldNum" sz="quarter" idx="12"/>
          </p:nvPr>
        </p:nvSpPr>
        <p:spPr/>
        <p:txBody>
          <a:bodyPr/>
          <a:lstStyle/>
          <a:p>
            <a:fld id="{4A650ABC-CC23-40B4-8885-C65DF639092D}" type="slidenum">
              <a:rPr lang="en-US" smtClean="0"/>
              <a:t>19</a:t>
            </a:fld>
            <a:endParaRPr lang="en-US"/>
          </a:p>
        </p:txBody>
      </p:sp>
    </p:spTree>
    <p:extLst>
      <p:ext uri="{BB962C8B-B14F-4D97-AF65-F5344CB8AC3E}">
        <p14:creationId xmlns:p14="http://schemas.microsoft.com/office/powerpoint/2010/main" val="331598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7B290-C8F0-4768-9C05-7A2F32CD3D07}"/>
              </a:ext>
            </a:extLst>
          </p:cNvPr>
          <p:cNvSpPr>
            <a:spLocks noGrp="1"/>
          </p:cNvSpPr>
          <p:nvPr>
            <p:ph type="title"/>
          </p:nvPr>
        </p:nvSpPr>
        <p:spPr>
          <a:xfrm>
            <a:off x="3032760" y="489958"/>
            <a:ext cx="4526280" cy="547122"/>
          </a:xfrm>
        </p:spPr>
        <p:txBody>
          <a:bodyPr>
            <a:normAutofit/>
          </a:bodyPr>
          <a:lstStyle/>
          <a:p>
            <a:r>
              <a:rPr lang="en-US" sz="2800" b="0" i="1" dirty="0"/>
              <a:t>Presentation Overview</a:t>
            </a:r>
          </a:p>
        </p:txBody>
      </p:sp>
      <p:sp>
        <p:nvSpPr>
          <p:cNvPr id="3" name="Content Placeholder 2">
            <a:extLst>
              <a:ext uri="{FF2B5EF4-FFF2-40B4-BE49-F238E27FC236}">
                <a16:creationId xmlns:a16="http://schemas.microsoft.com/office/drawing/2014/main" id="{DF9FA6E1-CE42-4E89-8C50-1958C66501FA}"/>
              </a:ext>
            </a:extLst>
          </p:cNvPr>
          <p:cNvSpPr>
            <a:spLocks noGrp="1"/>
          </p:cNvSpPr>
          <p:nvPr>
            <p:ph idx="1"/>
          </p:nvPr>
        </p:nvSpPr>
        <p:spPr>
          <a:xfrm>
            <a:off x="533400" y="1546150"/>
            <a:ext cx="8229600" cy="4037114"/>
          </a:xfrm>
        </p:spPr>
        <p:txBody>
          <a:bodyPr/>
          <a:lstStyle/>
          <a:p>
            <a:r>
              <a:rPr lang="en-US" dirty="0">
                <a:latin typeface="+mn-lt"/>
              </a:rPr>
              <a:t>Four step transport framework</a:t>
            </a:r>
          </a:p>
          <a:p>
            <a:r>
              <a:rPr lang="en-US" dirty="0">
                <a:latin typeface="+mn-lt"/>
              </a:rPr>
              <a:t>Air quality modeling platform</a:t>
            </a:r>
          </a:p>
          <a:p>
            <a:r>
              <a:rPr lang="en-US" dirty="0">
                <a:latin typeface="+mn-lt"/>
              </a:rPr>
              <a:t>Scenarios modeled</a:t>
            </a:r>
          </a:p>
          <a:p>
            <a:r>
              <a:rPr lang="en-US" dirty="0">
                <a:latin typeface="+mn-lt"/>
              </a:rPr>
              <a:t>Model evaluation</a:t>
            </a:r>
          </a:p>
          <a:p>
            <a:r>
              <a:rPr lang="en-US" dirty="0">
                <a:latin typeface="+mn-lt"/>
              </a:rPr>
              <a:t>Methods for projecting future year ozone design values</a:t>
            </a:r>
          </a:p>
          <a:p>
            <a:r>
              <a:rPr lang="en-US" dirty="0">
                <a:latin typeface="+mn-lt"/>
              </a:rPr>
              <a:t>Future year ozone nonattainment and maintenance receptors</a:t>
            </a:r>
          </a:p>
          <a:p>
            <a:r>
              <a:rPr lang="en-US" dirty="0">
                <a:latin typeface="+mn-lt"/>
              </a:rPr>
              <a:t>Ozone contribution modeling</a:t>
            </a:r>
          </a:p>
          <a:p>
            <a:r>
              <a:rPr lang="en-US" dirty="0">
                <a:latin typeface="+mn-lt"/>
              </a:rPr>
              <a:t>Method for calculating contributions</a:t>
            </a:r>
          </a:p>
          <a:p>
            <a:r>
              <a:rPr lang="en-US" dirty="0">
                <a:latin typeface="+mn-lt"/>
              </a:rPr>
              <a:t>Upwind states linked to downwind ozone problems</a:t>
            </a:r>
          </a:p>
          <a:p>
            <a:r>
              <a:rPr lang="en-US" dirty="0">
                <a:latin typeface="+mn-lt"/>
              </a:rPr>
              <a:t>Available modeling documentation and data</a:t>
            </a:r>
          </a:p>
          <a:p>
            <a:endParaRPr lang="en-US" dirty="0">
              <a:latin typeface="+mn-lt"/>
            </a:endParaRPr>
          </a:p>
        </p:txBody>
      </p:sp>
      <p:sp>
        <p:nvSpPr>
          <p:cNvPr id="4" name="Slide Number Placeholder 3">
            <a:extLst>
              <a:ext uri="{FF2B5EF4-FFF2-40B4-BE49-F238E27FC236}">
                <a16:creationId xmlns:a16="http://schemas.microsoft.com/office/drawing/2014/main" id="{5658EC69-D9CC-47DE-B450-8D3ECF291D02}"/>
              </a:ext>
            </a:extLst>
          </p:cNvPr>
          <p:cNvSpPr>
            <a:spLocks noGrp="1"/>
          </p:cNvSpPr>
          <p:nvPr>
            <p:ph type="sldNum" sz="quarter" idx="12"/>
          </p:nvPr>
        </p:nvSpPr>
        <p:spPr/>
        <p:txBody>
          <a:bodyPr/>
          <a:lstStyle/>
          <a:p>
            <a:fld id="{4A650ABC-CC23-40B4-8885-C65DF639092D}" type="slidenum">
              <a:rPr lang="en-US" smtClean="0"/>
              <a:t>2</a:t>
            </a:fld>
            <a:endParaRPr lang="en-US"/>
          </a:p>
        </p:txBody>
      </p:sp>
    </p:spTree>
    <p:extLst>
      <p:ext uri="{BB962C8B-B14F-4D97-AF65-F5344CB8AC3E}">
        <p14:creationId xmlns:p14="http://schemas.microsoft.com/office/powerpoint/2010/main" val="12426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6EE0-FAE1-48F9-8FAB-9D5314FDB973}"/>
              </a:ext>
            </a:extLst>
          </p:cNvPr>
          <p:cNvSpPr>
            <a:spLocks noGrp="1"/>
          </p:cNvSpPr>
          <p:nvPr>
            <p:ph type="title"/>
          </p:nvPr>
        </p:nvSpPr>
        <p:spPr>
          <a:xfrm>
            <a:off x="2406286" y="235132"/>
            <a:ext cx="6122671" cy="663076"/>
          </a:xfrm>
        </p:spPr>
        <p:txBody>
          <a:bodyPr>
            <a:normAutofit/>
          </a:bodyPr>
          <a:lstStyle/>
          <a:p>
            <a:r>
              <a:rPr lang="en-US" sz="2800" b="0" i="1" dirty="0"/>
              <a:t>Four Step Transport Framework</a:t>
            </a:r>
            <a:endParaRPr lang="en-US" sz="2800" dirty="0"/>
          </a:p>
        </p:txBody>
      </p:sp>
      <p:sp>
        <p:nvSpPr>
          <p:cNvPr id="4" name="Slide Number Placeholder 3">
            <a:extLst>
              <a:ext uri="{FF2B5EF4-FFF2-40B4-BE49-F238E27FC236}">
                <a16:creationId xmlns:a16="http://schemas.microsoft.com/office/drawing/2014/main" id="{577E22BD-BF2E-4FE0-A77E-0E1206C5744E}"/>
              </a:ext>
            </a:extLst>
          </p:cNvPr>
          <p:cNvSpPr>
            <a:spLocks noGrp="1"/>
          </p:cNvSpPr>
          <p:nvPr>
            <p:ph type="sldNum" sz="quarter" idx="12"/>
          </p:nvPr>
        </p:nvSpPr>
        <p:spPr/>
        <p:txBody>
          <a:bodyPr/>
          <a:lstStyle/>
          <a:p>
            <a:fld id="{4A650ABC-CC23-40B4-8885-C65DF639092D}" type="slidenum">
              <a:rPr lang="en-US" smtClean="0"/>
              <a:t>3</a:t>
            </a:fld>
            <a:endParaRPr lang="en-US"/>
          </a:p>
        </p:txBody>
      </p:sp>
      <p:sp>
        <p:nvSpPr>
          <p:cNvPr id="5" name="Content Placeholder 1">
            <a:extLst>
              <a:ext uri="{FF2B5EF4-FFF2-40B4-BE49-F238E27FC236}">
                <a16:creationId xmlns:a16="http://schemas.microsoft.com/office/drawing/2014/main" id="{EA644632-0056-4DE9-BE6B-CB8BDA0616FD}"/>
              </a:ext>
            </a:extLst>
          </p:cNvPr>
          <p:cNvSpPr txBox="1">
            <a:spLocks/>
          </p:cNvSpPr>
          <p:nvPr/>
        </p:nvSpPr>
        <p:spPr>
          <a:xfrm>
            <a:off x="533400" y="1767840"/>
            <a:ext cx="7802880" cy="4650377"/>
          </a:xfrm>
          <a:prstGeom prst="rect">
            <a:avLst/>
          </a:prstGeom>
        </p:spPr>
        <p:style>
          <a:lnRef idx="0">
            <a:scrgbClr r="0" g="0" b="0"/>
          </a:lnRef>
          <a:fillRef idx="1001">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1400" dirty="0">
              <a:solidFill>
                <a:srgbClr val="000000"/>
              </a:solidFill>
              <a:latin typeface="+mn-lt"/>
            </a:endParaRPr>
          </a:p>
          <a:p>
            <a:pPr algn="l"/>
            <a:r>
              <a:rPr lang="en-US" altLang="en-US" sz="1800" dirty="0">
                <a:solidFill>
                  <a:srgbClr val="000000"/>
                </a:solidFill>
                <a:latin typeface="+mn-lt"/>
              </a:rPr>
              <a:t>EPA evaluates interstate transport using a 4-Step framework</a:t>
            </a:r>
            <a:r>
              <a:rPr lang="en-US" altLang="en-US" sz="1800" dirty="0">
                <a:solidFill>
                  <a:srgbClr val="000000"/>
                </a:solidFill>
                <a:latin typeface="+mn-lt"/>
                <a:cs typeface="Calibri"/>
              </a:rPr>
              <a:t> </a:t>
            </a:r>
            <a:r>
              <a:rPr lang="en-US" altLang="en-US" sz="1800" dirty="0">
                <a:solidFill>
                  <a:srgbClr val="000000"/>
                </a:solidFill>
                <a:latin typeface="+mn-lt"/>
              </a:rPr>
              <a:t>to quantify necessary emissions reductions to address interstate ozone pollution (defined as “significant contribution”). </a:t>
            </a:r>
          </a:p>
          <a:p>
            <a:pPr algn="l"/>
            <a:endParaRPr lang="en-US" altLang="en-US" sz="1400" dirty="0">
              <a:solidFill>
                <a:srgbClr val="000000"/>
              </a:solidFill>
              <a:latin typeface="+mn-lt"/>
            </a:endParaRPr>
          </a:p>
          <a:p>
            <a:pPr marL="687388" lvl="1" indent="-230188" defTabSz="687388">
              <a:buFont typeface="+mj-lt"/>
              <a:buAutoNum type="arabicPeriod"/>
            </a:pPr>
            <a:r>
              <a:rPr lang="en-US" altLang="en-US" sz="1600" dirty="0">
                <a:solidFill>
                  <a:srgbClr val="000000"/>
                </a:solidFill>
                <a:highlight>
                  <a:srgbClr val="FFFF00"/>
                </a:highlight>
                <a:latin typeface="+mn-lt"/>
              </a:rPr>
              <a:t>Identify monitoring sites that are expected to have problems attaining or maintaining the NAAQS (i.e., nonattainment and maintenance “receptors”)</a:t>
            </a:r>
            <a:endParaRPr lang="en-US" altLang="en-US" sz="1600" dirty="0">
              <a:solidFill>
                <a:srgbClr val="000000"/>
              </a:solidFill>
              <a:highlight>
                <a:srgbClr val="FFFF00"/>
              </a:highlight>
              <a:latin typeface="+mn-lt"/>
              <a:cs typeface="Calibri"/>
            </a:endParaRPr>
          </a:p>
          <a:p>
            <a:pPr marL="914400" lvl="1" indent="-457200">
              <a:buFont typeface="+mj-lt"/>
              <a:buAutoNum type="arabicPeriod"/>
            </a:pPr>
            <a:endParaRPr lang="en-US" altLang="en-US" sz="1600" dirty="0">
              <a:solidFill>
                <a:srgbClr val="000000"/>
              </a:solidFill>
              <a:latin typeface="+mn-lt"/>
            </a:endParaRPr>
          </a:p>
          <a:p>
            <a:pPr marL="687388" lvl="1" indent="-230188">
              <a:buFont typeface="+mj-lt"/>
              <a:buAutoNum type="arabicPeriod"/>
            </a:pPr>
            <a:r>
              <a:rPr lang="en-US" altLang="en-US" sz="1600" dirty="0">
                <a:solidFill>
                  <a:srgbClr val="000000"/>
                </a:solidFill>
                <a:highlight>
                  <a:srgbClr val="FFFF00"/>
                </a:highlight>
                <a:latin typeface="+mn-lt"/>
              </a:rPr>
              <a:t>Determine which upwind states are ‘‘linked’’ to air quality problems in other (i.e., downwind) states for </a:t>
            </a:r>
            <a:r>
              <a:rPr lang="en-US" sz="1600" dirty="0">
                <a:solidFill>
                  <a:srgbClr val="000000"/>
                </a:solidFill>
                <a:highlight>
                  <a:srgbClr val="FFFF00"/>
                </a:highlight>
                <a:latin typeface="+mn-lt"/>
              </a:rPr>
              <a:t>further analysis of their emissions​.</a:t>
            </a:r>
            <a:r>
              <a:rPr lang="en-US" altLang="en-US" sz="1600" dirty="0">
                <a:solidFill>
                  <a:srgbClr val="000000"/>
                </a:solidFill>
                <a:highlight>
                  <a:srgbClr val="FFFF00"/>
                </a:highlight>
                <a:latin typeface="+mn-lt"/>
              </a:rPr>
              <a:t> (“linked” upwind </a:t>
            </a:r>
            <a:r>
              <a:rPr lang="en-US" altLang="en-US" sz="1600" dirty="0" err="1">
                <a:solidFill>
                  <a:srgbClr val="000000"/>
                </a:solidFill>
                <a:highlight>
                  <a:srgbClr val="FFFF00"/>
                </a:highlight>
                <a:latin typeface="+mn-lt"/>
              </a:rPr>
              <a:t>staes</a:t>
            </a:r>
            <a:r>
              <a:rPr lang="en-US" altLang="en-US" sz="1600" dirty="0">
                <a:solidFill>
                  <a:srgbClr val="000000"/>
                </a:solidFill>
                <a:highlight>
                  <a:srgbClr val="FFFF00"/>
                </a:highlight>
                <a:latin typeface="+mn-lt"/>
              </a:rPr>
              <a:t> contribute at/above 1 percent of the NAAQS to one or more downwind receptors) </a:t>
            </a:r>
            <a:endParaRPr lang="en-US" sz="1600" dirty="0">
              <a:solidFill>
                <a:srgbClr val="000000"/>
              </a:solidFill>
              <a:highlight>
                <a:srgbClr val="FFFF00"/>
              </a:highlight>
              <a:latin typeface="+mn-lt"/>
            </a:endParaRPr>
          </a:p>
          <a:p>
            <a:pPr marL="687388" lvl="1" indent="-230188">
              <a:buFont typeface="+mj-lt"/>
              <a:buAutoNum type="arabicPeriod"/>
            </a:pPr>
            <a:endParaRPr lang="en-US" altLang="en-US" sz="1600" dirty="0">
              <a:solidFill>
                <a:srgbClr val="000000"/>
              </a:solidFill>
              <a:latin typeface="+mn-lt"/>
            </a:endParaRPr>
          </a:p>
          <a:p>
            <a:pPr marL="687388" lvl="1" indent="-230188">
              <a:buFont typeface="+mj-lt"/>
              <a:buAutoNum type="arabicPeriod"/>
            </a:pPr>
            <a:r>
              <a:rPr lang="en-US" altLang="en-US" sz="1600" dirty="0">
                <a:solidFill>
                  <a:srgbClr val="000000"/>
                </a:solidFill>
                <a:latin typeface="+mn-lt"/>
              </a:rPr>
              <a:t>For states linked to downwind receptors, identify upwind emissions on a statewide basis that significantly contribute to nonattainment or interfere with maintenance of a standard in any area, considering cost- and air-quality-based factors.</a:t>
            </a:r>
            <a:endParaRPr lang="en-US" altLang="en-US" sz="1600" dirty="0">
              <a:solidFill>
                <a:srgbClr val="000000"/>
              </a:solidFill>
              <a:latin typeface="+mn-lt"/>
              <a:cs typeface="Calibri"/>
            </a:endParaRPr>
          </a:p>
          <a:p>
            <a:pPr marL="687388" lvl="1" indent="-230188">
              <a:buFont typeface="+mj-lt"/>
              <a:buAutoNum type="arabicPeriod"/>
            </a:pPr>
            <a:endParaRPr lang="en-US" altLang="en-US" sz="1600" dirty="0">
              <a:solidFill>
                <a:srgbClr val="000000"/>
              </a:solidFill>
              <a:latin typeface="+mn-lt"/>
            </a:endParaRPr>
          </a:p>
          <a:p>
            <a:pPr marL="687388" lvl="1" indent="-230188">
              <a:buFont typeface="+mj-lt"/>
              <a:buAutoNum type="arabicPeriod"/>
            </a:pPr>
            <a:r>
              <a:rPr lang="en-US" altLang="en-US" sz="1600" dirty="0">
                <a:solidFill>
                  <a:srgbClr val="000000"/>
                </a:solidFill>
                <a:latin typeface="+mn-lt"/>
              </a:rPr>
              <a:t>For upwind states that are found to have emissions that significantly contribute to nonattainment or interfere with maintenance of the NAAQS downwind, implement the necessary emissions reductions within the state.</a:t>
            </a:r>
            <a:endParaRPr lang="en-US" altLang="en-US" sz="1600" dirty="0">
              <a:solidFill>
                <a:srgbClr val="000000"/>
              </a:solidFill>
              <a:latin typeface="+mn-lt"/>
              <a:cs typeface="Calibri"/>
            </a:endParaRPr>
          </a:p>
          <a:p>
            <a:pPr marL="800100" lvl="1" indent="-342900">
              <a:buFont typeface="Arial" panose="020B0604020202020204" pitchFamily="34" charset="0"/>
              <a:buChar char="•"/>
            </a:pPr>
            <a:endParaRPr lang="en-US" altLang="en-US" sz="1400" dirty="0">
              <a:solidFill>
                <a:srgbClr val="000000"/>
              </a:solidFill>
              <a:latin typeface="+mn-lt"/>
            </a:endParaRPr>
          </a:p>
          <a:p>
            <a:pPr lvl="1"/>
            <a:endParaRPr lang="en-US" altLang="en-US" sz="1400" strike="sngStrike" dirty="0">
              <a:solidFill>
                <a:srgbClr val="FF0000"/>
              </a:solidFill>
              <a:latin typeface="+mn-lt"/>
              <a:cs typeface="Calibri"/>
            </a:endParaRPr>
          </a:p>
          <a:p>
            <a:pPr lvl="1"/>
            <a:endParaRPr lang="en-US" altLang="en-US" sz="1400" dirty="0">
              <a:solidFill>
                <a:srgbClr val="000000"/>
              </a:solidFill>
              <a:latin typeface="+mn-lt"/>
            </a:endParaRPr>
          </a:p>
          <a:p>
            <a:pPr marL="800100" lvl="1" indent="-342900">
              <a:buFont typeface="Arial" panose="020B0604020202020204" pitchFamily="34" charset="0"/>
              <a:buChar char="•"/>
            </a:pPr>
            <a:endParaRPr lang="en-US" altLang="en-US" sz="1400" dirty="0">
              <a:solidFill>
                <a:srgbClr val="000000"/>
              </a:solidFill>
              <a:latin typeface="+mn-lt"/>
            </a:endParaRPr>
          </a:p>
        </p:txBody>
      </p:sp>
    </p:spTree>
    <p:extLst>
      <p:ext uri="{BB962C8B-B14F-4D97-AF65-F5344CB8AC3E}">
        <p14:creationId xmlns:p14="http://schemas.microsoft.com/office/powerpoint/2010/main" val="94567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AEC8E-441A-4C34-BAB2-B7D602673924}"/>
              </a:ext>
            </a:extLst>
          </p:cNvPr>
          <p:cNvSpPr>
            <a:spLocks noGrp="1"/>
          </p:cNvSpPr>
          <p:nvPr>
            <p:ph type="title"/>
          </p:nvPr>
        </p:nvSpPr>
        <p:spPr>
          <a:xfrm>
            <a:off x="2476499" y="235301"/>
            <a:ext cx="5343798" cy="827314"/>
          </a:xfrm>
        </p:spPr>
        <p:txBody>
          <a:bodyPr>
            <a:normAutofit/>
          </a:bodyPr>
          <a:lstStyle/>
          <a:p>
            <a:r>
              <a:rPr lang="en-US" sz="2800" b="0" dirty="0"/>
              <a:t>Air Quality Modeling Platform</a:t>
            </a:r>
          </a:p>
        </p:txBody>
      </p:sp>
      <p:sp>
        <p:nvSpPr>
          <p:cNvPr id="3" name="Content Placeholder 2">
            <a:extLst>
              <a:ext uri="{FF2B5EF4-FFF2-40B4-BE49-F238E27FC236}">
                <a16:creationId xmlns:a16="http://schemas.microsoft.com/office/drawing/2014/main" id="{C23D8452-6D0F-4351-8024-884EB3D3BED3}"/>
              </a:ext>
            </a:extLst>
          </p:cNvPr>
          <p:cNvSpPr>
            <a:spLocks noGrp="1"/>
          </p:cNvSpPr>
          <p:nvPr>
            <p:ph idx="1"/>
          </p:nvPr>
        </p:nvSpPr>
        <p:spPr>
          <a:xfrm>
            <a:off x="4055166" y="1459369"/>
            <a:ext cx="5013155" cy="3808370"/>
          </a:xfrm>
          <a:solidFill>
            <a:srgbClr val="FEF0C8"/>
          </a:solidFill>
          <a:ln>
            <a:solidFill>
              <a:schemeClr val="accent6">
                <a:lumMod val="75000"/>
              </a:schemeClr>
            </a:solidFill>
          </a:ln>
        </p:spPr>
        <p:txBody>
          <a:bodyPr/>
          <a:lstStyle/>
          <a:p>
            <a:pPr>
              <a:spcAft>
                <a:spcPts val="1200"/>
              </a:spcAft>
            </a:pPr>
            <a:r>
              <a:rPr lang="en-US" sz="1800" i="1" dirty="0">
                <a:latin typeface="+mn-lt"/>
              </a:rPr>
              <a:t>AQ model</a:t>
            </a:r>
            <a:r>
              <a:rPr lang="en-US" sz="1800" dirty="0">
                <a:latin typeface="+mn-lt"/>
              </a:rPr>
              <a:t>: CAMx v7.10</a:t>
            </a:r>
          </a:p>
          <a:p>
            <a:pPr>
              <a:spcAft>
                <a:spcPts val="1200"/>
              </a:spcAft>
            </a:pPr>
            <a:r>
              <a:rPr lang="en-US" sz="1800" i="1" dirty="0">
                <a:latin typeface="+mn-lt"/>
              </a:rPr>
              <a:t>Meteorological model: </a:t>
            </a:r>
            <a:r>
              <a:rPr lang="en-US" sz="1800" dirty="0">
                <a:latin typeface="+mn-lt"/>
              </a:rPr>
              <a:t>WRF v3.8</a:t>
            </a:r>
          </a:p>
          <a:p>
            <a:r>
              <a:rPr lang="en-US" sz="1800" i="1" dirty="0">
                <a:latin typeface="+mn-lt"/>
              </a:rPr>
              <a:t>Modeling domains: </a:t>
            </a:r>
          </a:p>
          <a:p>
            <a:pPr lvl="1"/>
            <a:r>
              <a:rPr lang="en-US" sz="1600" dirty="0">
                <a:latin typeface="+mn-lt"/>
              </a:rPr>
              <a:t>36 km “US3” domain </a:t>
            </a:r>
          </a:p>
          <a:p>
            <a:pPr lvl="1">
              <a:spcAft>
                <a:spcPts val="1200"/>
              </a:spcAft>
            </a:pPr>
            <a:r>
              <a:rPr lang="en-US" sz="1600" dirty="0">
                <a:latin typeface="+mn-lt"/>
              </a:rPr>
              <a:t>12 km “US2” domain (1-way nested inside 36US3)</a:t>
            </a:r>
          </a:p>
          <a:p>
            <a:r>
              <a:rPr lang="en-US" sz="1800" i="1" dirty="0">
                <a:latin typeface="+mn-lt"/>
              </a:rPr>
              <a:t>Boundary conditions for 36US3:</a:t>
            </a:r>
          </a:p>
          <a:p>
            <a:pPr lvl="1">
              <a:spcAft>
                <a:spcPts val="1200"/>
              </a:spcAft>
            </a:pPr>
            <a:r>
              <a:rPr lang="en-US" sz="1600" dirty="0">
                <a:latin typeface="+mn-lt"/>
              </a:rPr>
              <a:t>Hemispheric CMAQ v3.1.1 @108 km resolution</a:t>
            </a:r>
          </a:p>
          <a:p>
            <a:r>
              <a:rPr lang="en-US" sz="1800" i="1" dirty="0">
                <a:latin typeface="+mn-lt"/>
              </a:rPr>
              <a:t>Emissions: </a:t>
            </a:r>
            <a:r>
              <a:rPr lang="en-US" sz="1800" dirty="0">
                <a:latin typeface="+mn-lt"/>
              </a:rPr>
              <a:t>2016v2 emissions modeling platform</a:t>
            </a:r>
          </a:p>
          <a:p>
            <a:endParaRPr lang="en-US" dirty="0">
              <a:latin typeface="+mn-lt"/>
            </a:endParaRPr>
          </a:p>
        </p:txBody>
      </p:sp>
      <p:sp>
        <p:nvSpPr>
          <p:cNvPr id="4" name="Slide Number Placeholder 3">
            <a:extLst>
              <a:ext uri="{FF2B5EF4-FFF2-40B4-BE49-F238E27FC236}">
                <a16:creationId xmlns:a16="http://schemas.microsoft.com/office/drawing/2014/main" id="{697B9E44-07C5-4B0C-96A0-72519921E275}"/>
              </a:ext>
            </a:extLst>
          </p:cNvPr>
          <p:cNvSpPr>
            <a:spLocks noGrp="1"/>
          </p:cNvSpPr>
          <p:nvPr>
            <p:ph type="sldNum" sz="quarter" idx="12"/>
          </p:nvPr>
        </p:nvSpPr>
        <p:spPr/>
        <p:txBody>
          <a:bodyPr/>
          <a:lstStyle/>
          <a:p>
            <a:fld id="{4A650ABC-CC23-40B4-8885-C65DF639092D}" type="slidenum">
              <a:rPr lang="en-US" smtClean="0"/>
              <a:t>4</a:t>
            </a:fld>
            <a:endParaRPr lang="en-US"/>
          </a:p>
        </p:txBody>
      </p:sp>
      <p:pic>
        <p:nvPicPr>
          <p:cNvPr id="5" name="Picture 4">
            <a:extLst>
              <a:ext uri="{FF2B5EF4-FFF2-40B4-BE49-F238E27FC236}">
                <a16:creationId xmlns:a16="http://schemas.microsoft.com/office/drawing/2014/main" id="{57CBC273-2B78-4CDF-BB49-D9B87B449D5F}"/>
              </a:ext>
            </a:extLst>
          </p:cNvPr>
          <p:cNvPicPr>
            <a:picLocks noChangeAspect="1"/>
          </p:cNvPicPr>
          <p:nvPr/>
        </p:nvPicPr>
        <p:blipFill>
          <a:blip r:embed="rId2"/>
          <a:stretch>
            <a:fillRect/>
          </a:stretch>
        </p:blipFill>
        <p:spPr>
          <a:xfrm>
            <a:off x="152400" y="1367045"/>
            <a:ext cx="3597524" cy="2926081"/>
          </a:xfrm>
          <a:prstGeom prst="rect">
            <a:avLst/>
          </a:prstGeom>
        </p:spPr>
      </p:pic>
    </p:spTree>
    <p:extLst>
      <p:ext uri="{BB962C8B-B14F-4D97-AF65-F5344CB8AC3E}">
        <p14:creationId xmlns:p14="http://schemas.microsoft.com/office/powerpoint/2010/main" val="255333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AF59AD-1573-417B-ACBA-21F8BD156CB6}"/>
              </a:ext>
            </a:extLst>
          </p:cNvPr>
          <p:cNvSpPr>
            <a:spLocks noGrp="1"/>
          </p:cNvSpPr>
          <p:nvPr>
            <p:ph type="sldNum" sz="quarter" idx="12"/>
          </p:nvPr>
        </p:nvSpPr>
        <p:spPr/>
        <p:txBody>
          <a:bodyPr/>
          <a:lstStyle/>
          <a:p>
            <a:fld id="{4A650ABC-CC23-40B4-8885-C65DF639092D}" type="slidenum">
              <a:rPr lang="en-US" smtClean="0"/>
              <a:t>5</a:t>
            </a:fld>
            <a:endParaRPr lang="en-US"/>
          </a:p>
        </p:txBody>
      </p:sp>
      <p:graphicFrame>
        <p:nvGraphicFramePr>
          <p:cNvPr id="4" name="Table 3">
            <a:extLst>
              <a:ext uri="{FF2B5EF4-FFF2-40B4-BE49-F238E27FC236}">
                <a16:creationId xmlns:a16="http://schemas.microsoft.com/office/drawing/2014/main" id="{DDB76028-1231-42E0-B35B-91A0CD353402}"/>
              </a:ext>
            </a:extLst>
          </p:cNvPr>
          <p:cNvGraphicFramePr>
            <a:graphicFrameLocks noGrp="1"/>
          </p:cNvGraphicFramePr>
          <p:nvPr>
            <p:extLst>
              <p:ext uri="{D42A27DB-BD31-4B8C-83A1-F6EECF244321}">
                <p14:modId xmlns:p14="http://schemas.microsoft.com/office/powerpoint/2010/main" val="3267841971"/>
              </p:ext>
            </p:extLst>
          </p:nvPr>
        </p:nvGraphicFramePr>
        <p:xfrm>
          <a:off x="533400" y="1370333"/>
          <a:ext cx="8338930" cy="4424179"/>
        </p:xfrm>
        <a:graphic>
          <a:graphicData uri="http://schemas.openxmlformats.org/drawingml/2006/table">
            <a:tbl>
              <a:tblPr firstRow="1" firstCol="1" bandRow="1">
                <a:tableStyleId>{5C22544A-7EE6-4342-B048-85BDC9FD1C3A}</a:tableStyleId>
              </a:tblPr>
              <a:tblGrid>
                <a:gridCol w="1424628">
                  <a:extLst>
                    <a:ext uri="{9D8B030D-6E8A-4147-A177-3AD203B41FA5}">
                      <a16:colId xmlns:a16="http://schemas.microsoft.com/office/drawing/2014/main" val="2775382333"/>
                    </a:ext>
                  </a:extLst>
                </a:gridCol>
                <a:gridCol w="3586346">
                  <a:extLst>
                    <a:ext uri="{9D8B030D-6E8A-4147-A177-3AD203B41FA5}">
                      <a16:colId xmlns:a16="http://schemas.microsoft.com/office/drawing/2014/main" val="999925921"/>
                    </a:ext>
                  </a:extLst>
                </a:gridCol>
                <a:gridCol w="1620820">
                  <a:extLst>
                    <a:ext uri="{9D8B030D-6E8A-4147-A177-3AD203B41FA5}">
                      <a16:colId xmlns:a16="http://schemas.microsoft.com/office/drawing/2014/main" val="3620448608"/>
                    </a:ext>
                  </a:extLst>
                </a:gridCol>
                <a:gridCol w="1707136">
                  <a:extLst>
                    <a:ext uri="{9D8B030D-6E8A-4147-A177-3AD203B41FA5}">
                      <a16:colId xmlns:a16="http://schemas.microsoft.com/office/drawing/2014/main" val="4108215752"/>
                    </a:ext>
                  </a:extLst>
                </a:gridCol>
              </a:tblGrid>
              <a:tr h="674655">
                <a:tc>
                  <a:txBody>
                    <a:bodyPr/>
                    <a:lstStyle/>
                    <a:p>
                      <a:pPr marL="0" marR="0" indent="0" algn="ctr">
                        <a:lnSpc>
                          <a:spcPct val="200000"/>
                        </a:lnSpc>
                        <a:spcBef>
                          <a:spcPts val="0"/>
                        </a:spcBef>
                        <a:spcAft>
                          <a:spcPts val="0"/>
                        </a:spcAft>
                        <a:tabLst>
                          <a:tab pos="457200" algn="l"/>
                          <a:tab pos="457200" algn="l"/>
                        </a:tabLst>
                      </a:pPr>
                      <a:r>
                        <a:rPr lang="en-US" sz="1400" dirty="0">
                          <a:solidFill>
                            <a:schemeClr val="tx1"/>
                          </a:solidFill>
                          <a:effectLst/>
                        </a:rPr>
                        <a:t>Analytic Year</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tc>
                  <a:txBody>
                    <a:bodyPr/>
                    <a:lstStyle/>
                    <a:p>
                      <a:pPr marL="0" marR="0" indent="0" algn="ctr">
                        <a:lnSpc>
                          <a:spcPct val="200000"/>
                        </a:lnSpc>
                        <a:spcBef>
                          <a:spcPts val="0"/>
                        </a:spcBef>
                        <a:spcAft>
                          <a:spcPts val="0"/>
                        </a:spcAft>
                        <a:tabLst>
                          <a:tab pos="457200" algn="l"/>
                          <a:tab pos="457200" algn="l"/>
                        </a:tabLst>
                      </a:pPr>
                      <a:r>
                        <a:rPr lang="en-US" sz="1400" dirty="0">
                          <a:solidFill>
                            <a:schemeClr val="tx1"/>
                          </a:solidFill>
                          <a:effectLst/>
                        </a:rPr>
                        <a:t>Scenario</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tc>
                  <a:txBody>
                    <a:bodyPr/>
                    <a:lstStyle/>
                    <a:p>
                      <a:pPr marL="0" marR="0" indent="0" algn="ctr">
                        <a:lnSpc>
                          <a:spcPct val="200000"/>
                        </a:lnSpc>
                        <a:spcBef>
                          <a:spcPts val="0"/>
                        </a:spcBef>
                        <a:spcAft>
                          <a:spcPts val="0"/>
                        </a:spcAft>
                        <a:tabLst>
                          <a:tab pos="457200" algn="l"/>
                          <a:tab pos="457200" algn="l"/>
                        </a:tabLst>
                      </a:pPr>
                      <a:r>
                        <a:rPr lang="en-US" sz="1400" dirty="0">
                          <a:solidFill>
                            <a:schemeClr val="tx1"/>
                          </a:solidFill>
                          <a:effectLst/>
                        </a:rPr>
                        <a:t>Case Name</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tc>
                  <a:txBody>
                    <a:bodyPr/>
                    <a:lstStyle/>
                    <a:p>
                      <a:pPr marL="0" marR="0" indent="0" algn="ctr">
                        <a:lnSpc>
                          <a:spcPct val="100000"/>
                        </a:lnSpc>
                        <a:spcBef>
                          <a:spcPts val="0"/>
                        </a:spcBef>
                        <a:spcAft>
                          <a:spcPts val="0"/>
                        </a:spcAft>
                        <a:tabLst>
                          <a:tab pos="457200" algn="l"/>
                          <a:tab pos="457200" algn="l"/>
                        </a:tabLst>
                      </a:pPr>
                      <a:r>
                        <a:rPr lang="en-US" sz="1400" dirty="0">
                          <a:solidFill>
                            <a:schemeClr val="tx1"/>
                          </a:solidFill>
                          <a:effectLst/>
                        </a:rPr>
                        <a:t>Simulation</a:t>
                      </a:r>
                    </a:p>
                    <a:p>
                      <a:pPr marL="0" marR="0" indent="0" algn="ctr">
                        <a:lnSpc>
                          <a:spcPct val="100000"/>
                        </a:lnSpc>
                        <a:spcBef>
                          <a:spcPts val="0"/>
                        </a:spcBef>
                        <a:spcAft>
                          <a:spcPts val="0"/>
                        </a:spcAft>
                        <a:tabLst>
                          <a:tab pos="457200" algn="l"/>
                          <a:tab pos="457200" algn="l"/>
                        </a:tabLst>
                      </a:pPr>
                      <a:r>
                        <a:rPr lang="en-US" sz="1400" dirty="0">
                          <a:solidFill>
                            <a:schemeClr val="tx1"/>
                          </a:solidFill>
                          <a:effectLst/>
                        </a:rPr>
                        <a:t>Period</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extLst>
                  <a:ext uri="{0D108BD9-81ED-4DB2-BD59-A6C34878D82A}">
                    <a16:rowId xmlns:a16="http://schemas.microsoft.com/office/drawing/2014/main" val="561840612"/>
                  </a:ext>
                </a:extLst>
              </a:tr>
              <a:tr h="390676">
                <a:tc>
                  <a:txBody>
                    <a:bodyPr/>
                    <a:lstStyle/>
                    <a:p>
                      <a:pPr marL="0" marR="0" indent="0" algn="ctr">
                        <a:lnSpc>
                          <a:spcPct val="200000"/>
                        </a:lnSpc>
                        <a:spcBef>
                          <a:spcPts val="0"/>
                        </a:spcBef>
                        <a:spcAft>
                          <a:spcPts val="0"/>
                        </a:spcAft>
                        <a:tabLst>
                          <a:tab pos="457200" algn="l"/>
                          <a:tab pos="457200" algn="l"/>
                        </a:tabLst>
                      </a:pPr>
                      <a:r>
                        <a:rPr lang="en-US" sz="1400" dirty="0">
                          <a:solidFill>
                            <a:schemeClr val="tx1"/>
                          </a:solidFill>
                          <a:effectLst/>
                        </a:rPr>
                        <a:t>2016</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Base Year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2016fj</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Annual</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extLst>
                  <a:ext uri="{0D108BD9-81ED-4DB2-BD59-A6C34878D82A}">
                    <a16:rowId xmlns:a16="http://schemas.microsoft.com/office/drawing/2014/main" val="3623591539"/>
                  </a:ext>
                </a:extLst>
              </a:tr>
              <a:tr h="436649">
                <a:tc rowSpan="2">
                  <a:txBody>
                    <a:bodyPr/>
                    <a:lstStyle/>
                    <a:p>
                      <a:pPr marL="0" marR="0" indent="0" algn="ctr">
                        <a:lnSpc>
                          <a:spcPct val="200000"/>
                        </a:lnSpc>
                        <a:spcBef>
                          <a:spcPts val="0"/>
                        </a:spcBef>
                        <a:spcAft>
                          <a:spcPts val="0"/>
                        </a:spcAft>
                        <a:tabLst>
                          <a:tab pos="457200" algn="l"/>
                          <a:tab pos="457200" algn="l"/>
                        </a:tabLst>
                      </a:pPr>
                      <a:r>
                        <a:rPr lang="en-US" sz="1400" dirty="0">
                          <a:solidFill>
                            <a:schemeClr val="tx1"/>
                          </a:solidFill>
                          <a:effectLst/>
                        </a:rPr>
                        <a:t>2023</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Baseline</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accent1">
                        <a:lumMod val="40000"/>
                        <a:lumOff val="60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2023fj</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accent1">
                        <a:lumMod val="40000"/>
                        <a:lumOff val="60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Annual</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accent1">
                        <a:lumMod val="40000"/>
                        <a:lumOff val="60000"/>
                      </a:schemeClr>
                    </a:solidFill>
                  </a:tcPr>
                </a:tc>
                <a:extLst>
                  <a:ext uri="{0D108BD9-81ED-4DB2-BD59-A6C34878D82A}">
                    <a16:rowId xmlns:a16="http://schemas.microsoft.com/office/drawing/2014/main" val="3689714173"/>
                  </a:ext>
                </a:extLst>
              </a:tr>
              <a:tr h="383809">
                <a:tc vMerge="1">
                  <a:txBody>
                    <a:bodyPr/>
                    <a:lstStyle/>
                    <a:p>
                      <a:endParaRPr lang="en-US"/>
                    </a:p>
                  </a:txBody>
                  <a:tcPr/>
                </a:tc>
                <a:tc>
                  <a:txBody>
                    <a:bodyPr/>
                    <a:lstStyle/>
                    <a:p>
                      <a:pPr marL="0" marR="0" indent="0">
                        <a:lnSpc>
                          <a:spcPct val="200000"/>
                        </a:lnSpc>
                        <a:spcBef>
                          <a:spcPts val="0"/>
                        </a:spcBef>
                        <a:spcAft>
                          <a:spcPts val="0"/>
                        </a:spcAft>
                        <a:tabLst>
                          <a:tab pos="457200" algn="l"/>
                          <a:tab pos="457200" algn="l"/>
                        </a:tabLst>
                      </a:pPr>
                      <a:r>
                        <a:rPr lang="en-US" sz="1400" b="0" dirty="0">
                          <a:effectLst/>
                        </a:rPr>
                        <a:t>State Total Anthropogenic Contributions</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accent1">
                        <a:lumMod val="40000"/>
                        <a:lumOff val="60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2023fj_ussa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accent1">
                        <a:lumMod val="40000"/>
                        <a:lumOff val="60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May - September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accent1">
                        <a:lumMod val="40000"/>
                        <a:lumOff val="60000"/>
                      </a:schemeClr>
                    </a:solidFill>
                  </a:tcPr>
                </a:tc>
                <a:extLst>
                  <a:ext uri="{0D108BD9-81ED-4DB2-BD59-A6C34878D82A}">
                    <a16:rowId xmlns:a16="http://schemas.microsoft.com/office/drawing/2014/main" val="434769447"/>
                  </a:ext>
                </a:extLst>
              </a:tr>
              <a:tr h="426902">
                <a:tc rowSpan="5">
                  <a:txBody>
                    <a:bodyPr/>
                    <a:lstStyle/>
                    <a:p>
                      <a:pPr marL="0" marR="0" indent="0" algn="ctr">
                        <a:lnSpc>
                          <a:spcPct val="200000"/>
                        </a:lnSpc>
                        <a:spcBef>
                          <a:spcPts val="0"/>
                        </a:spcBef>
                        <a:spcAft>
                          <a:spcPts val="0"/>
                        </a:spcAft>
                        <a:tabLst>
                          <a:tab pos="457200" algn="l"/>
                          <a:tab pos="457200" algn="l"/>
                        </a:tabLst>
                      </a:pPr>
                      <a:r>
                        <a:rPr lang="en-US" sz="1400" dirty="0">
                          <a:solidFill>
                            <a:schemeClr val="tx1"/>
                          </a:solidFill>
                          <a:effectLst/>
                        </a:rPr>
                        <a:t>2026</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Baseline</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2026fj</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Annual</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extLst>
                  <a:ext uri="{0D108BD9-81ED-4DB2-BD59-A6C34878D82A}">
                    <a16:rowId xmlns:a16="http://schemas.microsoft.com/office/drawing/2014/main" val="2821531306"/>
                  </a:ext>
                </a:extLst>
              </a:tr>
              <a:tr h="395998">
                <a:tc vMerge="1">
                  <a:txBody>
                    <a:bodyPr/>
                    <a:lstStyle/>
                    <a:p>
                      <a:endParaRPr lang="en-US"/>
                    </a:p>
                  </a:txBody>
                  <a:tcPr/>
                </a:tc>
                <a:tc>
                  <a:txBody>
                    <a:bodyPr/>
                    <a:lstStyle/>
                    <a:p>
                      <a:pPr marL="0" marR="0" indent="0">
                        <a:lnSpc>
                          <a:spcPct val="200000"/>
                        </a:lnSpc>
                        <a:spcBef>
                          <a:spcPts val="0"/>
                        </a:spcBef>
                        <a:spcAft>
                          <a:spcPts val="0"/>
                        </a:spcAft>
                        <a:tabLst>
                          <a:tab pos="457200" algn="l"/>
                          <a:tab pos="457200" algn="l"/>
                        </a:tabLst>
                      </a:pPr>
                      <a:r>
                        <a:rPr lang="en-US" sz="1400" b="0" dirty="0">
                          <a:effectLst/>
                        </a:rPr>
                        <a:t>State Total Anthropogenic Contributions</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2026fj_ussa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May - September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extLst>
                  <a:ext uri="{0D108BD9-81ED-4DB2-BD59-A6C34878D82A}">
                    <a16:rowId xmlns:a16="http://schemas.microsoft.com/office/drawing/2014/main" val="3709513231"/>
                  </a:ext>
                </a:extLst>
              </a:tr>
              <a:tr h="421304">
                <a:tc vMerge="1">
                  <a:txBody>
                    <a:bodyPr/>
                    <a:lstStyle/>
                    <a:p>
                      <a:endParaRPr lang="en-US"/>
                    </a:p>
                  </a:txBody>
                  <a:tcPr/>
                </a:tc>
                <a:tc>
                  <a:txBody>
                    <a:bodyPr/>
                    <a:lstStyle/>
                    <a:p>
                      <a:pPr marL="0" marR="0" indent="0">
                        <a:lnSpc>
                          <a:spcPct val="200000"/>
                        </a:lnSpc>
                        <a:spcBef>
                          <a:spcPts val="0"/>
                        </a:spcBef>
                        <a:spcAft>
                          <a:spcPts val="0"/>
                        </a:spcAft>
                        <a:tabLst>
                          <a:tab pos="457200" algn="l"/>
                          <a:tab pos="457200" algn="l"/>
                        </a:tabLst>
                      </a:pPr>
                      <a:r>
                        <a:rPr lang="en-US" sz="1400" b="0" dirty="0">
                          <a:effectLst/>
                        </a:rPr>
                        <a:t>State EGU Contributions</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2026fj_egusa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April - September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extLst>
                  <a:ext uri="{0D108BD9-81ED-4DB2-BD59-A6C34878D82A}">
                    <a16:rowId xmlns:a16="http://schemas.microsoft.com/office/drawing/2014/main" val="3851156334"/>
                  </a:ext>
                </a:extLst>
              </a:tr>
              <a:tr h="440300">
                <a:tc vMerge="1">
                  <a:txBody>
                    <a:bodyPr/>
                    <a:lstStyle/>
                    <a:p>
                      <a:endParaRPr lang="en-US"/>
                    </a:p>
                  </a:txBody>
                  <a:tcPr/>
                </a:tc>
                <a:tc>
                  <a:txBody>
                    <a:bodyPr/>
                    <a:lstStyle/>
                    <a:p>
                      <a:pPr marL="0" marR="0" indent="0">
                        <a:lnSpc>
                          <a:spcPct val="200000"/>
                        </a:lnSpc>
                        <a:spcBef>
                          <a:spcPts val="0"/>
                        </a:spcBef>
                        <a:spcAft>
                          <a:spcPts val="0"/>
                        </a:spcAft>
                        <a:tabLst>
                          <a:tab pos="457200" algn="l"/>
                          <a:tab pos="457200" algn="l"/>
                        </a:tabLst>
                      </a:pPr>
                      <a:r>
                        <a:rPr lang="en-US" sz="1400" b="0" dirty="0">
                          <a:effectLst/>
                        </a:rPr>
                        <a:t>State Non-EGU Contributions</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2026fh_nonegusa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April - September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extLst>
                  <a:ext uri="{0D108BD9-81ED-4DB2-BD59-A6C34878D82A}">
                    <a16:rowId xmlns:a16="http://schemas.microsoft.com/office/drawing/2014/main" val="3509633841"/>
                  </a:ext>
                </a:extLst>
              </a:tr>
              <a:tr h="417654">
                <a:tc vMerge="1">
                  <a:txBody>
                    <a:bodyPr/>
                    <a:lstStyle/>
                    <a:p>
                      <a:endParaRPr lang="en-US"/>
                    </a:p>
                  </a:txBody>
                  <a:tcPr/>
                </a:tc>
                <a:tc>
                  <a:txBody>
                    <a:bodyPr/>
                    <a:lstStyle/>
                    <a:p>
                      <a:pPr marL="0" marR="0" indent="0">
                        <a:lnSpc>
                          <a:spcPct val="200000"/>
                        </a:lnSpc>
                        <a:spcBef>
                          <a:spcPts val="0"/>
                        </a:spcBef>
                        <a:spcAft>
                          <a:spcPts val="0"/>
                        </a:spcAft>
                        <a:tabLst>
                          <a:tab pos="457200" algn="l"/>
                          <a:tab pos="457200" algn="l"/>
                        </a:tabLst>
                      </a:pPr>
                      <a:r>
                        <a:rPr lang="en-US" sz="1400" b="0" dirty="0">
                          <a:effectLst/>
                        </a:rPr>
                        <a:t>State EGU + Non-EGU 30% NOx cut</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2026fj_30nox</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May - September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solidFill>
                      <a:schemeClr val="bg1">
                        <a:lumMod val="95000"/>
                      </a:schemeClr>
                    </a:solidFill>
                  </a:tcPr>
                </a:tc>
                <a:extLst>
                  <a:ext uri="{0D108BD9-81ED-4DB2-BD59-A6C34878D82A}">
                    <a16:rowId xmlns:a16="http://schemas.microsoft.com/office/drawing/2014/main" val="2874891170"/>
                  </a:ext>
                </a:extLst>
              </a:tr>
              <a:tr h="436232">
                <a:tc>
                  <a:txBody>
                    <a:bodyPr/>
                    <a:lstStyle/>
                    <a:p>
                      <a:pPr marL="0" marR="0" indent="0" algn="ctr">
                        <a:lnSpc>
                          <a:spcPct val="200000"/>
                        </a:lnSpc>
                        <a:spcBef>
                          <a:spcPts val="0"/>
                        </a:spcBef>
                        <a:spcAft>
                          <a:spcPts val="0"/>
                        </a:spcAft>
                        <a:tabLst>
                          <a:tab pos="457200" algn="l"/>
                          <a:tab pos="457200" algn="l"/>
                        </a:tabLst>
                      </a:pPr>
                      <a:r>
                        <a:rPr lang="en-US" sz="1400" dirty="0">
                          <a:solidFill>
                            <a:schemeClr val="tx1"/>
                          </a:solidFill>
                          <a:effectLst/>
                        </a:rPr>
                        <a:t>2032</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Baseline</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2032fj</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tc>
                  <a:txBody>
                    <a:bodyPr/>
                    <a:lstStyle/>
                    <a:p>
                      <a:pPr marL="0" marR="0" indent="0">
                        <a:lnSpc>
                          <a:spcPct val="200000"/>
                        </a:lnSpc>
                        <a:spcBef>
                          <a:spcPts val="0"/>
                        </a:spcBef>
                        <a:spcAft>
                          <a:spcPts val="0"/>
                        </a:spcAft>
                        <a:tabLst>
                          <a:tab pos="457200" algn="l"/>
                          <a:tab pos="457200" algn="l"/>
                        </a:tabLst>
                      </a:pPr>
                      <a:r>
                        <a:rPr lang="en-US" sz="1400" b="0" dirty="0">
                          <a:effectLst/>
                        </a:rPr>
                        <a:t>May - September</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79" marR="68479" marT="0" marB="0" anchor="ctr">
                    <a:solidFill>
                      <a:schemeClr val="accent1">
                        <a:lumMod val="40000"/>
                        <a:lumOff val="60000"/>
                      </a:schemeClr>
                    </a:solidFill>
                  </a:tcPr>
                </a:tc>
                <a:extLst>
                  <a:ext uri="{0D108BD9-81ED-4DB2-BD59-A6C34878D82A}">
                    <a16:rowId xmlns:a16="http://schemas.microsoft.com/office/drawing/2014/main" val="2542153140"/>
                  </a:ext>
                </a:extLst>
              </a:tr>
            </a:tbl>
          </a:graphicData>
        </a:graphic>
      </p:graphicFrame>
      <p:sp>
        <p:nvSpPr>
          <p:cNvPr id="5" name="Title 1">
            <a:extLst>
              <a:ext uri="{FF2B5EF4-FFF2-40B4-BE49-F238E27FC236}">
                <a16:creationId xmlns:a16="http://schemas.microsoft.com/office/drawing/2014/main" id="{30B7B045-90B2-41A8-BAED-8A25893678E4}"/>
              </a:ext>
            </a:extLst>
          </p:cNvPr>
          <p:cNvSpPr>
            <a:spLocks noGrp="1"/>
          </p:cNvSpPr>
          <p:nvPr>
            <p:ph type="title"/>
          </p:nvPr>
        </p:nvSpPr>
        <p:spPr>
          <a:xfrm>
            <a:off x="3040925" y="301698"/>
            <a:ext cx="3621133" cy="615383"/>
          </a:xfrm>
        </p:spPr>
        <p:txBody>
          <a:bodyPr>
            <a:normAutofit/>
          </a:bodyPr>
          <a:lstStyle/>
          <a:p>
            <a:r>
              <a:rPr lang="en-US" sz="2800" b="0" i="1" dirty="0"/>
              <a:t>Scenarios Modeled</a:t>
            </a:r>
          </a:p>
        </p:txBody>
      </p:sp>
    </p:spTree>
    <p:extLst>
      <p:ext uri="{BB962C8B-B14F-4D97-AF65-F5344CB8AC3E}">
        <p14:creationId xmlns:p14="http://schemas.microsoft.com/office/powerpoint/2010/main" val="149889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26C09-C8DC-4849-9E3A-7082D4966D51}"/>
              </a:ext>
            </a:extLst>
          </p:cNvPr>
          <p:cNvSpPr>
            <a:spLocks noGrp="1"/>
          </p:cNvSpPr>
          <p:nvPr>
            <p:ph type="title"/>
          </p:nvPr>
        </p:nvSpPr>
        <p:spPr>
          <a:xfrm>
            <a:off x="2222863" y="298269"/>
            <a:ext cx="6241869" cy="668382"/>
          </a:xfrm>
        </p:spPr>
        <p:txBody>
          <a:bodyPr>
            <a:normAutofit/>
          </a:bodyPr>
          <a:lstStyle/>
          <a:p>
            <a:r>
              <a:rPr lang="en-US" sz="2400" b="0" i="1" dirty="0"/>
              <a:t>2016 Model Performance for MDA8 Ozone</a:t>
            </a:r>
          </a:p>
        </p:txBody>
      </p:sp>
      <p:sp>
        <p:nvSpPr>
          <p:cNvPr id="2" name="Slide Number Placeholder 1">
            <a:extLst>
              <a:ext uri="{FF2B5EF4-FFF2-40B4-BE49-F238E27FC236}">
                <a16:creationId xmlns:a16="http://schemas.microsoft.com/office/drawing/2014/main" id="{B6F09C3A-B330-490A-96FC-69A267E4407E}"/>
              </a:ext>
            </a:extLst>
          </p:cNvPr>
          <p:cNvSpPr>
            <a:spLocks noGrp="1"/>
          </p:cNvSpPr>
          <p:nvPr>
            <p:ph type="sldNum" sz="quarter" idx="12"/>
          </p:nvPr>
        </p:nvSpPr>
        <p:spPr/>
        <p:txBody>
          <a:bodyPr/>
          <a:lstStyle/>
          <a:p>
            <a:fld id="{4A650ABC-CC23-40B4-8885-C65DF639092D}" type="slidenum">
              <a:rPr lang="en-US" smtClean="0"/>
              <a:t>6</a:t>
            </a:fld>
            <a:endParaRPr lang="en-US"/>
          </a:p>
        </p:txBody>
      </p:sp>
      <p:sp>
        <p:nvSpPr>
          <p:cNvPr id="6" name="Content Placeholder 5">
            <a:extLst>
              <a:ext uri="{FF2B5EF4-FFF2-40B4-BE49-F238E27FC236}">
                <a16:creationId xmlns:a16="http://schemas.microsoft.com/office/drawing/2014/main" id="{4D2F416F-2A3A-49D1-B086-49D0505F704B}"/>
              </a:ext>
            </a:extLst>
          </p:cNvPr>
          <p:cNvSpPr>
            <a:spLocks noGrp="1"/>
          </p:cNvSpPr>
          <p:nvPr>
            <p:ph idx="1"/>
          </p:nvPr>
        </p:nvSpPr>
        <p:spPr>
          <a:xfrm>
            <a:off x="457200" y="1395694"/>
            <a:ext cx="8229600" cy="4607541"/>
          </a:xfrm>
        </p:spPr>
        <p:txBody>
          <a:bodyPr/>
          <a:lstStyle/>
          <a:p>
            <a:pPr>
              <a:spcAft>
                <a:spcPts val="1200"/>
              </a:spcAft>
            </a:pPr>
            <a:r>
              <a:rPr lang="en-US" sz="1600" dirty="0">
                <a:latin typeface="+mn-lt"/>
                <a:ea typeface="Times New Roman" panose="02020603050405020304" pitchFamily="18" charset="0"/>
              </a:rPr>
              <a:t>P</a:t>
            </a:r>
            <a:r>
              <a:rPr lang="en-US" sz="1600" dirty="0">
                <a:effectLst/>
                <a:latin typeface="+mn-lt"/>
                <a:ea typeface="Times New Roman" panose="02020603050405020304" pitchFamily="18" charset="0"/>
              </a:rPr>
              <a:t>urpose - examine the ability of the 2016 air quality modeling platform to represent the magnitude and spatial and temporal variability of measured (i.e., observed) maximum daily average (i.e., MDA8) ozone concentrations within the modeling domain. </a:t>
            </a:r>
          </a:p>
          <a:p>
            <a:pPr>
              <a:spcAft>
                <a:spcPts val="1200"/>
              </a:spcAft>
            </a:pPr>
            <a:r>
              <a:rPr lang="en-US" sz="1600" dirty="0">
                <a:latin typeface="+mn-lt"/>
                <a:ea typeface="Times New Roman" panose="02020603050405020304" pitchFamily="18" charset="0"/>
              </a:rPr>
              <a:t>MDA8 ozone model performance s</a:t>
            </a:r>
            <a:r>
              <a:rPr lang="en-US" sz="1600" dirty="0">
                <a:effectLst/>
                <a:latin typeface="+mn-lt"/>
                <a:ea typeface="Times New Roman" panose="02020603050405020304" pitchFamily="18" charset="0"/>
              </a:rPr>
              <a:t>tatistics and graphics were produced using the Atmospheric Model Evaluation Tool (AMET).</a:t>
            </a:r>
          </a:p>
          <a:p>
            <a:pPr>
              <a:spcAft>
                <a:spcPts val="1200"/>
              </a:spcAft>
            </a:pPr>
            <a:r>
              <a:rPr lang="en-US" sz="1600" dirty="0">
                <a:effectLst/>
                <a:latin typeface="+mn-lt"/>
                <a:ea typeface="Times New Roman" panose="02020603050405020304" pitchFamily="18" charset="0"/>
              </a:rPr>
              <a:t>Statistics for individual monitoring sites and in aggregate for each of </a:t>
            </a:r>
            <a:r>
              <a:rPr lang="en-US" sz="1600" dirty="0">
                <a:latin typeface="+mn-lt"/>
                <a:ea typeface="Times New Roman" panose="02020603050405020304" pitchFamily="18" charset="0"/>
              </a:rPr>
              <a:t>the </a:t>
            </a:r>
            <a:r>
              <a:rPr lang="en-US" sz="1600" dirty="0">
                <a:effectLst/>
                <a:latin typeface="+mn-lt"/>
                <a:ea typeface="Times New Roman" panose="02020603050405020304" pitchFamily="18" charset="0"/>
              </a:rPr>
              <a:t>nine US climate regions. </a:t>
            </a:r>
          </a:p>
          <a:p>
            <a:pPr>
              <a:spcAft>
                <a:spcPts val="1200"/>
              </a:spcAft>
            </a:pPr>
            <a:r>
              <a:rPr lang="en-US" sz="1600" dirty="0">
                <a:effectLst/>
                <a:latin typeface="+mn-lt"/>
                <a:ea typeface="Times New Roman" panose="02020603050405020304" pitchFamily="18" charset="0"/>
              </a:rPr>
              <a:t>Regional statistics were calculated over the period May through September and by month for this time period.</a:t>
            </a:r>
          </a:p>
          <a:p>
            <a:pPr>
              <a:spcAft>
                <a:spcPts val="1200"/>
              </a:spcAft>
            </a:pPr>
            <a:r>
              <a:rPr lang="en-US" sz="1600" dirty="0">
                <a:latin typeface="+mn-lt"/>
                <a:ea typeface="Times New Roman" panose="02020603050405020304" pitchFamily="18" charset="0"/>
              </a:rPr>
              <a:t>Time series plots of observed/predicted MDA8 ozone for May through September were prepared for each region and for selected individual monitoring sites.</a:t>
            </a:r>
          </a:p>
          <a:p>
            <a:r>
              <a:rPr lang="en-US" sz="1600" dirty="0">
                <a:latin typeface="+mn-lt"/>
                <a:ea typeface="Times New Roman" panose="02020603050405020304" pitchFamily="18" charset="0"/>
              </a:rPr>
              <a:t>Details on the model performance evaluation and results can be found in Appendix A of the AQ Modeling TSD.</a:t>
            </a:r>
          </a:p>
        </p:txBody>
      </p:sp>
    </p:spTree>
    <p:extLst>
      <p:ext uri="{BB962C8B-B14F-4D97-AF65-F5344CB8AC3E}">
        <p14:creationId xmlns:p14="http://schemas.microsoft.com/office/powerpoint/2010/main" val="81660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123B-A52A-4838-B7A4-EFAC82108468}"/>
              </a:ext>
            </a:extLst>
          </p:cNvPr>
          <p:cNvSpPr>
            <a:spLocks noGrp="1"/>
          </p:cNvSpPr>
          <p:nvPr>
            <p:ph type="title"/>
          </p:nvPr>
        </p:nvSpPr>
        <p:spPr>
          <a:xfrm>
            <a:off x="2365787" y="296165"/>
            <a:ext cx="6129201" cy="640702"/>
          </a:xfrm>
        </p:spPr>
        <p:txBody>
          <a:bodyPr>
            <a:normAutofit/>
          </a:bodyPr>
          <a:lstStyle/>
          <a:p>
            <a:r>
              <a:rPr lang="en-US" sz="2400" b="0" i="1" dirty="0"/>
              <a:t>Approach for Judging Model Performance</a:t>
            </a:r>
          </a:p>
        </p:txBody>
      </p:sp>
      <p:sp>
        <p:nvSpPr>
          <p:cNvPr id="3" name="Content Placeholder 2">
            <a:extLst>
              <a:ext uri="{FF2B5EF4-FFF2-40B4-BE49-F238E27FC236}">
                <a16:creationId xmlns:a16="http://schemas.microsoft.com/office/drawing/2014/main" id="{2185778B-33AF-455C-961E-36776B9DD27F}"/>
              </a:ext>
            </a:extLst>
          </p:cNvPr>
          <p:cNvSpPr>
            <a:spLocks noGrp="1"/>
          </p:cNvSpPr>
          <p:nvPr>
            <p:ph idx="1"/>
          </p:nvPr>
        </p:nvSpPr>
        <p:spPr>
          <a:xfrm>
            <a:off x="475433" y="1122844"/>
            <a:ext cx="8193133" cy="5430356"/>
          </a:xfrm>
        </p:spPr>
        <p:txBody>
          <a:bodyPr>
            <a:noAutofit/>
          </a:bodyPr>
          <a:lstStyle/>
          <a:p>
            <a:pPr>
              <a:spcBef>
                <a:spcPts val="0"/>
              </a:spcBef>
              <a:spcAft>
                <a:spcPts val="0"/>
              </a:spcAft>
              <a:tabLst>
                <a:tab pos="342900" algn="l"/>
                <a:tab pos="342900" algn="l"/>
              </a:tabLst>
            </a:pPr>
            <a:r>
              <a:rPr lang="en-US" sz="1600" dirty="0">
                <a:latin typeface="+mn-lt"/>
                <a:ea typeface="Times New Roman" panose="02020603050405020304" pitchFamily="18" charset="0"/>
              </a:rPr>
              <a:t>The acceptability of the 2016 modeling system is judged by considering the evaluation results in light of model performance found in recent ozone model applications, as summarized in Emery et. al., 2017 and Simon et. al., 2012.</a:t>
            </a:r>
          </a:p>
          <a:p>
            <a:pPr>
              <a:spcBef>
                <a:spcPts val="0"/>
              </a:spcBef>
              <a:spcAft>
                <a:spcPts val="0"/>
              </a:spcAft>
              <a:tabLst>
                <a:tab pos="342900" algn="l"/>
                <a:tab pos="342900" algn="l"/>
              </a:tabLst>
            </a:pPr>
            <a:endParaRPr lang="en-US" sz="1600" dirty="0">
              <a:latin typeface="+mn-lt"/>
              <a:ea typeface="Times New Roman" panose="02020603050405020304" pitchFamily="18" charset="0"/>
            </a:endParaRPr>
          </a:p>
          <a:p>
            <a:r>
              <a:rPr lang="en-US" sz="1600" dirty="0">
                <a:effectLst/>
                <a:latin typeface="+mn-lt"/>
                <a:ea typeface="Times New Roman" panose="02020603050405020304" pitchFamily="18" charset="0"/>
              </a:rPr>
              <a:t>From Emery et. al.,</a:t>
            </a:r>
          </a:p>
          <a:p>
            <a:pPr lvl="1"/>
            <a:r>
              <a:rPr lang="en-US" sz="1600" dirty="0">
                <a:latin typeface="+mn-lt"/>
                <a:ea typeface="Times New Roman" panose="02020603050405020304" pitchFamily="18" charset="0"/>
              </a:rPr>
              <a:t>A</a:t>
            </a:r>
            <a:r>
              <a:rPr lang="en-US" sz="1600" dirty="0">
                <a:effectLst/>
                <a:latin typeface="+mn-lt"/>
                <a:ea typeface="Times New Roman" panose="02020603050405020304" pitchFamily="18" charset="0"/>
              </a:rPr>
              <a:t>bout a third of the top performing past applications have normalized mean bias and a normalized mean error for MDA8 ozone of less than </a:t>
            </a:r>
            <a:r>
              <a:rPr lang="en-US" sz="1600" u="sng" dirty="0">
                <a:effectLst/>
                <a:latin typeface="+mn-lt"/>
                <a:ea typeface="Times New Roman" panose="02020603050405020304" pitchFamily="18" charset="0"/>
              </a:rPr>
              <a:t>+</a:t>
            </a:r>
            <a:r>
              <a:rPr lang="en-US" sz="1600" dirty="0">
                <a:effectLst/>
                <a:latin typeface="+mn-lt"/>
                <a:ea typeface="Times New Roman" panose="02020603050405020304" pitchFamily="18" charset="0"/>
              </a:rPr>
              <a:t>5 percent and less 15 percent, respectively. </a:t>
            </a:r>
          </a:p>
          <a:p>
            <a:pPr lvl="1"/>
            <a:endParaRPr lang="en-US" sz="1600" dirty="0">
              <a:effectLst/>
              <a:latin typeface="+mn-lt"/>
              <a:ea typeface="Times New Roman" panose="02020603050405020304" pitchFamily="18" charset="0"/>
            </a:endParaRPr>
          </a:p>
          <a:p>
            <a:pPr lvl="1"/>
            <a:r>
              <a:rPr lang="en-US" sz="1600" dirty="0">
                <a:effectLst/>
                <a:latin typeface="+mn-lt"/>
                <a:ea typeface="Times New Roman" panose="02020603050405020304" pitchFamily="18" charset="0"/>
              </a:rPr>
              <a:t>Two-thirds of past applications have normalized mean bias less than </a:t>
            </a:r>
            <a:r>
              <a:rPr lang="en-US" sz="1600" u="sng" dirty="0">
                <a:effectLst/>
                <a:latin typeface="+mn-lt"/>
                <a:ea typeface="Times New Roman" panose="02020603050405020304" pitchFamily="18" charset="0"/>
              </a:rPr>
              <a:t>+</a:t>
            </a:r>
            <a:r>
              <a:rPr lang="en-US" sz="1600" dirty="0">
                <a:effectLst/>
                <a:latin typeface="+mn-lt"/>
                <a:ea typeface="Times New Roman" panose="02020603050405020304" pitchFamily="18" charset="0"/>
              </a:rPr>
              <a:t>15 percent and normalized mean error less than 25 percent. </a:t>
            </a:r>
          </a:p>
          <a:p>
            <a:endParaRPr lang="en-US" sz="1600" dirty="0">
              <a:effectLst/>
              <a:latin typeface="+mn-lt"/>
              <a:ea typeface="Times New Roman" panose="02020603050405020304" pitchFamily="18" charset="0"/>
            </a:endParaRPr>
          </a:p>
          <a:p>
            <a:r>
              <a:rPr lang="en-US" sz="1600" dirty="0">
                <a:effectLst/>
                <a:latin typeface="+mn-lt"/>
                <a:ea typeface="Times New Roman" panose="02020603050405020304" pitchFamily="18" charset="0"/>
              </a:rPr>
              <a:t>These “benchmarks” are not intended to represent “rigid pass/fail tests” but rather as “simple references to the range of recent historical performance” that can be used to understand where the performance results of a particular application “fall in the spectrum of past published results.”</a:t>
            </a:r>
          </a:p>
          <a:p>
            <a:endParaRPr lang="en-US" sz="1600" dirty="0">
              <a:effectLst/>
              <a:latin typeface="+mn-lt"/>
              <a:ea typeface="Times New Roman" panose="02020603050405020304" pitchFamily="18" charset="0"/>
            </a:endParaRPr>
          </a:p>
          <a:p>
            <a:r>
              <a:rPr lang="en-US" sz="1600" dirty="0">
                <a:effectLst/>
                <a:latin typeface="+mn-lt"/>
                <a:ea typeface="Times New Roman" panose="02020603050405020304" pitchFamily="18" charset="0"/>
              </a:rPr>
              <a:t>Overall, the ozone model performance results for the 2016v2 CAMx simulation are in large part within the range found in other recent peer-reviewed and regulatory applications. </a:t>
            </a:r>
            <a:endParaRPr lang="en-US" sz="1600" dirty="0">
              <a:effectLst/>
              <a:latin typeface="+mn-lt"/>
              <a:ea typeface="Calibri" panose="020F0502020204030204" pitchFamily="34" charset="0"/>
            </a:endParaRPr>
          </a:p>
          <a:p>
            <a:endParaRPr lang="en-US" sz="1600" dirty="0">
              <a:latin typeface="+mn-lt"/>
            </a:endParaRPr>
          </a:p>
        </p:txBody>
      </p:sp>
      <p:sp>
        <p:nvSpPr>
          <p:cNvPr id="4" name="Slide Number Placeholder 3">
            <a:extLst>
              <a:ext uri="{FF2B5EF4-FFF2-40B4-BE49-F238E27FC236}">
                <a16:creationId xmlns:a16="http://schemas.microsoft.com/office/drawing/2014/main" id="{E61A1CD3-7DDE-46DF-BDF4-1B3F6055B14C}"/>
              </a:ext>
            </a:extLst>
          </p:cNvPr>
          <p:cNvSpPr>
            <a:spLocks noGrp="1"/>
          </p:cNvSpPr>
          <p:nvPr>
            <p:ph type="sldNum" sz="quarter" idx="12"/>
          </p:nvPr>
        </p:nvSpPr>
        <p:spPr/>
        <p:txBody>
          <a:bodyPr/>
          <a:lstStyle/>
          <a:p>
            <a:fld id="{4A650ABC-CC23-40B4-8885-C65DF639092D}" type="slidenum">
              <a:rPr lang="en-US" smtClean="0"/>
              <a:t>7</a:t>
            </a:fld>
            <a:endParaRPr lang="en-US"/>
          </a:p>
        </p:txBody>
      </p:sp>
    </p:spTree>
    <p:extLst>
      <p:ext uri="{BB962C8B-B14F-4D97-AF65-F5344CB8AC3E}">
        <p14:creationId xmlns:p14="http://schemas.microsoft.com/office/powerpoint/2010/main" val="356159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D2C3-3065-4D1D-815F-4601B14EA752}"/>
              </a:ext>
            </a:extLst>
          </p:cNvPr>
          <p:cNvSpPr>
            <a:spLocks noGrp="1"/>
          </p:cNvSpPr>
          <p:nvPr>
            <p:ph type="title"/>
          </p:nvPr>
        </p:nvSpPr>
        <p:spPr>
          <a:xfrm>
            <a:off x="2455292" y="-9565"/>
            <a:ext cx="8236676" cy="1325563"/>
          </a:xfrm>
        </p:spPr>
        <p:txBody>
          <a:bodyPr>
            <a:normAutofit/>
          </a:bodyPr>
          <a:lstStyle/>
          <a:p>
            <a:r>
              <a:rPr lang="en-US" sz="2800" b="0" dirty="0"/>
              <a:t>Performance Statistics by Region</a:t>
            </a:r>
          </a:p>
        </p:txBody>
      </p:sp>
      <p:sp>
        <p:nvSpPr>
          <p:cNvPr id="3" name="Slide Number Placeholder 2">
            <a:extLst>
              <a:ext uri="{FF2B5EF4-FFF2-40B4-BE49-F238E27FC236}">
                <a16:creationId xmlns:a16="http://schemas.microsoft.com/office/drawing/2014/main" id="{CBB177FF-665E-4120-AAE6-AF8959CF8AD4}"/>
              </a:ext>
            </a:extLst>
          </p:cNvPr>
          <p:cNvSpPr>
            <a:spLocks noGrp="1"/>
          </p:cNvSpPr>
          <p:nvPr>
            <p:ph type="sldNum" sz="quarter" idx="12"/>
          </p:nvPr>
        </p:nvSpPr>
        <p:spPr/>
        <p:txBody>
          <a:bodyPr/>
          <a:lstStyle/>
          <a:p>
            <a:fld id="{4A650ABC-CC23-40B4-8885-C65DF639092D}" type="slidenum">
              <a:rPr lang="en-US" smtClean="0"/>
              <a:t>8</a:t>
            </a:fld>
            <a:endParaRPr lang="en-US"/>
          </a:p>
        </p:txBody>
      </p:sp>
      <p:pic>
        <p:nvPicPr>
          <p:cNvPr id="4" name="Picture 3">
            <a:extLst>
              <a:ext uri="{FF2B5EF4-FFF2-40B4-BE49-F238E27FC236}">
                <a16:creationId xmlns:a16="http://schemas.microsoft.com/office/drawing/2014/main" id="{ED7C3C83-5A36-46B0-889F-2D4A21020398}"/>
              </a:ext>
            </a:extLst>
          </p:cNvPr>
          <p:cNvPicPr>
            <a:picLocks noChangeAspect="1"/>
          </p:cNvPicPr>
          <p:nvPr/>
        </p:nvPicPr>
        <p:blipFill>
          <a:blip r:embed="rId2"/>
          <a:stretch>
            <a:fillRect/>
          </a:stretch>
        </p:blipFill>
        <p:spPr>
          <a:xfrm>
            <a:off x="194854" y="1508791"/>
            <a:ext cx="3695194" cy="2529493"/>
          </a:xfrm>
          <a:prstGeom prst="rect">
            <a:avLst/>
          </a:prstGeom>
        </p:spPr>
      </p:pic>
      <p:graphicFrame>
        <p:nvGraphicFramePr>
          <p:cNvPr id="15" name="Table 14">
            <a:extLst>
              <a:ext uri="{FF2B5EF4-FFF2-40B4-BE49-F238E27FC236}">
                <a16:creationId xmlns:a16="http://schemas.microsoft.com/office/drawing/2014/main" id="{A285EA95-02B6-4C47-9CF1-0D7A37FEA57F}"/>
              </a:ext>
            </a:extLst>
          </p:cNvPr>
          <p:cNvGraphicFramePr>
            <a:graphicFrameLocks noGrp="1"/>
          </p:cNvGraphicFramePr>
          <p:nvPr>
            <p:extLst>
              <p:ext uri="{D42A27DB-BD31-4B8C-83A1-F6EECF244321}">
                <p14:modId xmlns:p14="http://schemas.microsoft.com/office/powerpoint/2010/main" val="2341582066"/>
              </p:ext>
            </p:extLst>
          </p:nvPr>
        </p:nvGraphicFramePr>
        <p:xfrm>
          <a:off x="3711844" y="3262433"/>
          <a:ext cx="4964108" cy="2386700"/>
        </p:xfrm>
        <a:graphic>
          <a:graphicData uri="http://schemas.openxmlformats.org/drawingml/2006/table">
            <a:tbl>
              <a:tblPr/>
              <a:tblGrid>
                <a:gridCol w="1271958">
                  <a:extLst>
                    <a:ext uri="{9D8B030D-6E8A-4147-A177-3AD203B41FA5}">
                      <a16:colId xmlns:a16="http://schemas.microsoft.com/office/drawing/2014/main" val="2635039148"/>
                    </a:ext>
                  </a:extLst>
                </a:gridCol>
                <a:gridCol w="1054957">
                  <a:extLst>
                    <a:ext uri="{9D8B030D-6E8A-4147-A177-3AD203B41FA5}">
                      <a16:colId xmlns:a16="http://schemas.microsoft.com/office/drawing/2014/main" val="2351661420"/>
                    </a:ext>
                  </a:extLst>
                </a:gridCol>
                <a:gridCol w="660354">
                  <a:extLst>
                    <a:ext uri="{9D8B030D-6E8A-4147-A177-3AD203B41FA5}">
                      <a16:colId xmlns:a16="http://schemas.microsoft.com/office/drawing/2014/main" val="3882370262"/>
                    </a:ext>
                  </a:extLst>
                </a:gridCol>
                <a:gridCol w="624628">
                  <a:extLst>
                    <a:ext uri="{9D8B030D-6E8A-4147-A177-3AD203B41FA5}">
                      <a16:colId xmlns:a16="http://schemas.microsoft.com/office/drawing/2014/main" val="731610653"/>
                    </a:ext>
                  </a:extLst>
                </a:gridCol>
                <a:gridCol w="644912">
                  <a:extLst>
                    <a:ext uri="{9D8B030D-6E8A-4147-A177-3AD203B41FA5}">
                      <a16:colId xmlns:a16="http://schemas.microsoft.com/office/drawing/2014/main" val="882315534"/>
                    </a:ext>
                  </a:extLst>
                </a:gridCol>
                <a:gridCol w="707299">
                  <a:extLst>
                    <a:ext uri="{9D8B030D-6E8A-4147-A177-3AD203B41FA5}">
                      <a16:colId xmlns:a16="http://schemas.microsoft.com/office/drawing/2014/main" val="3480720413"/>
                    </a:ext>
                  </a:extLst>
                </a:gridCol>
              </a:tblGrid>
              <a:tr h="226790">
                <a:tc rowSpan="2">
                  <a:txBody>
                    <a:bodyPr/>
                    <a:lstStyle/>
                    <a:p>
                      <a:pPr algn="l" fontAlgn="ctr"/>
                      <a:r>
                        <a:rPr lang="en-US" sz="1100" b="1" i="1" u="none" strike="noStrike" dirty="0">
                          <a:solidFill>
                            <a:srgbClr val="000000"/>
                          </a:solidFill>
                          <a:effectLst/>
                          <a:latin typeface="Calibri" panose="020F0502020204030204" pitchFamily="34" charset="0"/>
                        </a:rPr>
                        <a:t> Climate Region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1" i="1" u="none" strike="noStrike" dirty="0">
                          <a:solidFill>
                            <a:srgbClr val="000000"/>
                          </a:solidFill>
                          <a:effectLst/>
                          <a:latin typeface="Calibri" panose="020F0502020204030204" pitchFamily="34" charset="0"/>
                        </a:rPr>
                        <a:t># of Site-Days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dirty="0">
                          <a:solidFill>
                            <a:srgbClr val="000000"/>
                          </a:solidFill>
                          <a:effectLst/>
                          <a:latin typeface="Calibri" panose="020F0502020204030204" pitchFamily="34" charset="0"/>
                        </a:rPr>
                        <a:t>MB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1" i="1" u="none" strike="noStrike">
                          <a:solidFill>
                            <a:srgbClr val="000000"/>
                          </a:solidFill>
                          <a:effectLst/>
                          <a:latin typeface="Calibri" panose="020F0502020204030204" pitchFamily="34" charset="0"/>
                        </a:rPr>
                        <a: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1" i="1" u="none" strike="noStrike">
                          <a:solidFill>
                            <a:srgbClr val="000000"/>
                          </a:solidFill>
                          <a:effectLst/>
                          <a:latin typeface="Calibri" panose="020F0502020204030204" pitchFamily="34" charset="0"/>
                        </a:rPr>
                        <a:t>NMB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100" b="1" i="1" u="none" strike="noStrike">
                          <a:solidFill>
                            <a:srgbClr val="000000"/>
                          </a:solidFill>
                          <a:effectLst/>
                          <a:latin typeface="Calibri" panose="020F0502020204030204" pitchFamily="34" charset="0"/>
                        </a:rPr>
                        <a:t>NME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51188077"/>
                  </a:ext>
                </a:extLst>
              </a:tr>
              <a:tr h="215991">
                <a:tc vMerge="1">
                  <a:txBody>
                    <a:bodyPr/>
                    <a:lstStyle/>
                    <a:p>
                      <a:endParaRPr lang="en-US"/>
                    </a:p>
                  </a:txBody>
                  <a:tcPr/>
                </a:tc>
                <a:tc vMerge="1">
                  <a:txBody>
                    <a:bodyPr/>
                    <a:lstStyle/>
                    <a:p>
                      <a:endParaRPr lang="en-US"/>
                    </a:p>
                  </a:txBody>
                  <a:tcPr/>
                </a:tc>
                <a:tc>
                  <a:txBody>
                    <a:bodyPr/>
                    <a:lstStyle/>
                    <a:p>
                      <a:pPr algn="ctr" fontAlgn="ctr"/>
                      <a:r>
                        <a:rPr lang="en-US" sz="1100" b="1" i="1" u="none" strike="noStrike" dirty="0">
                          <a:solidFill>
                            <a:srgbClr val="000000"/>
                          </a:solidFill>
                          <a:effectLst/>
                          <a:latin typeface="Calibri" panose="020F0502020204030204" pitchFamily="34" charset="0"/>
                        </a:rPr>
                        <a:t>(ppb)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rgbClr val="000000"/>
                          </a:solidFill>
                          <a:effectLst/>
                          <a:latin typeface="Calibri" panose="020F0502020204030204" pitchFamily="34" charset="0"/>
                        </a:rPr>
                        <a:t>(ppb)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746418"/>
                  </a:ext>
                </a:extLst>
              </a:tr>
              <a:tr h="215991">
                <a:tc>
                  <a:txBody>
                    <a:bodyPr/>
                    <a:lstStyle/>
                    <a:p>
                      <a:pPr algn="l" fontAlgn="ctr"/>
                      <a:r>
                        <a:rPr lang="en-US" sz="1100" b="1" i="0" u="none" strike="noStrike" dirty="0">
                          <a:solidFill>
                            <a:srgbClr val="000000"/>
                          </a:solidFill>
                          <a:effectLst/>
                          <a:latin typeface="Calibri" panose="020F0502020204030204" pitchFamily="34" charset="0"/>
                        </a:rPr>
                        <a:t> Northeast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a:solidFill>
                            <a:srgbClr val="000000"/>
                          </a:solidFill>
                          <a:effectLst/>
                          <a:latin typeface="Calibri" panose="020F0502020204030204" pitchFamily="34" charset="0"/>
                        </a:rPr>
                        <a:t>27,724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374509"/>
                  </a:ext>
                </a:extLst>
              </a:tr>
              <a:tr h="215991">
                <a:tc>
                  <a:txBody>
                    <a:bodyPr/>
                    <a:lstStyle/>
                    <a:p>
                      <a:pPr algn="l" fontAlgn="ctr"/>
                      <a:r>
                        <a:rPr lang="en-US" sz="1100" b="1" i="0" u="none" strike="noStrike" dirty="0">
                          <a:solidFill>
                            <a:srgbClr val="000000"/>
                          </a:solidFill>
                          <a:effectLst/>
                          <a:latin typeface="Calibri" panose="020F0502020204030204" pitchFamily="34" charset="0"/>
                        </a:rPr>
                        <a:t> Ohio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33,784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01475"/>
                  </a:ext>
                </a:extLst>
              </a:tr>
              <a:tr h="215991">
                <a:tc>
                  <a:txBody>
                    <a:bodyPr/>
                    <a:lstStyle/>
                    <a:p>
                      <a:pPr algn="l" fontAlgn="ctr"/>
                      <a:r>
                        <a:rPr lang="en-US" sz="1100" b="1" i="0" u="none" strike="noStrike" dirty="0">
                          <a:solidFill>
                            <a:srgbClr val="000000"/>
                          </a:solidFill>
                          <a:effectLst/>
                          <a:latin typeface="Calibri" panose="020F0502020204030204" pitchFamily="34" charset="0"/>
                        </a:rPr>
                        <a:t> Midwest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16,279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232237"/>
                  </a:ext>
                </a:extLst>
              </a:tr>
              <a:tr h="215991">
                <a:tc>
                  <a:txBody>
                    <a:bodyPr/>
                    <a:lstStyle/>
                    <a:p>
                      <a:pPr algn="l" fontAlgn="ctr"/>
                      <a:r>
                        <a:rPr lang="en-US" sz="1100" b="1" i="0" u="none" strike="noStrike" dirty="0">
                          <a:solidFill>
                            <a:srgbClr val="000000"/>
                          </a:solidFill>
                          <a:effectLst/>
                          <a:latin typeface="Calibri" panose="020F0502020204030204" pitchFamily="34" charset="0"/>
                        </a:rPr>
                        <a:t> Southeast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a:solidFill>
                            <a:srgbClr val="000000"/>
                          </a:solidFill>
                          <a:effectLst/>
                          <a:latin typeface="Calibri" panose="020F0502020204030204" pitchFamily="34" charset="0"/>
                        </a:rPr>
                        <a:t>26,500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938131"/>
                  </a:ext>
                </a:extLst>
              </a:tr>
              <a:tr h="215991">
                <a:tc>
                  <a:txBody>
                    <a:bodyPr/>
                    <a:lstStyle/>
                    <a:p>
                      <a:pPr algn="l" fontAlgn="ctr"/>
                      <a:r>
                        <a:rPr lang="en-US" sz="1100" b="1" i="0" u="none" strike="noStrike" dirty="0">
                          <a:solidFill>
                            <a:srgbClr val="000000"/>
                          </a:solidFill>
                          <a:effectLst/>
                          <a:latin typeface="Calibri" panose="020F0502020204030204" pitchFamily="34" charset="0"/>
                        </a:rPr>
                        <a:t> South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21,427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129242"/>
                  </a:ext>
                </a:extLst>
              </a:tr>
              <a:tr h="215991">
                <a:tc>
                  <a:txBody>
                    <a:bodyPr/>
                    <a:lstStyle/>
                    <a:p>
                      <a:pPr algn="l" fontAlgn="ctr"/>
                      <a:r>
                        <a:rPr lang="en-US" sz="1100" b="1" i="0" u="none" strike="noStrike" dirty="0">
                          <a:solidFill>
                            <a:srgbClr val="000000"/>
                          </a:solidFill>
                          <a:effectLst/>
                          <a:latin typeface="Calibri" panose="020F0502020204030204" pitchFamily="34" charset="0"/>
                        </a:rPr>
                        <a:t> Southwest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a:solidFill>
                            <a:srgbClr val="000000"/>
                          </a:solidFill>
                          <a:effectLst/>
                          <a:latin typeface="Calibri" panose="020F0502020204030204" pitchFamily="34" charset="0"/>
                        </a:rPr>
                        <a:t>17,469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000389"/>
                  </a:ext>
                </a:extLst>
              </a:tr>
              <a:tr h="215991">
                <a:tc>
                  <a:txBody>
                    <a:bodyPr/>
                    <a:lstStyle/>
                    <a:p>
                      <a:pPr algn="l" fontAlgn="ctr"/>
                      <a:r>
                        <a:rPr lang="en-US" sz="1100" b="1" i="0" u="none" strike="noStrike" dirty="0">
                          <a:solidFill>
                            <a:srgbClr val="000000"/>
                          </a:solidFill>
                          <a:effectLst/>
                          <a:latin typeface="Calibri" panose="020F0502020204030204" pitchFamily="34" charset="0"/>
                        </a:rPr>
                        <a:t> Northern Rockies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a:solidFill>
                            <a:srgbClr val="000000"/>
                          </a:solidFill>
                          <a:effectLst/>
                          <a:latin typeface="Calibri" panose="020F0502020204030204" pitchFamily="34" charset="0"/>
                        </a:rPr>
                        <a:t>8,608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132757"/>
                  </a:ext>
                </a:extLst>
              </a:tr>
              <a:tr h="215991">
                <a:tc>
                  <a:txBody>
                    <a:bodyPr/>
                    <a:lstStyle/>
                    <a:p>
                      <a:pPr algn="l" fontAlgn="ctr"/>
                      <a:r>
                        <a:rPr lang="en-US" sz="1100" b="1" i="0" u="none" strike="noStrike" dirty="0">
                          <a:solidFill>
                            <a:srgbClr val="000000"/>
                          </a:solidFill>
                          <a:effectLst/>
                          <a:latin typeface="Calibri" panose="020F0502020204030204" pitchFamily="34" charset="0"/>
                        </a:rPr>
                        <a:t> Northwest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a:solidFill>
                            <a:srgbClr val="000000"/>
                          </a:solidFill>
                          <a:effectLst/>
                          <a:latin typeface="Calibri" panose="020F0502020204030204" pitchFamily="34" charset="0"/>
                        </a:rPr>
                        <a:t>4,012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750490"/>
                  </a:ext>
                </a:extLst>
              </a:tr>
              <a:tr h="215991">
                <a:tc>
                  <a:txBody>
                    <a:bodyPr/>
                    <a:lstStyle/>
                    <a:p>
                      <a:pPr algn="l" fontAlgn="ctr"/>
                      <a:r>
                        <a:rPr lang="en-US" sz="1100" b="1" i="0" u="none" strike="noStrike" dirty="0">
                          <a:solidFill>
                            <a:srgbClr val="000000"/>
                          </a:solidFill>
                          <a:effectLst/>
                          <a:latin typeface="Calibri" panose="020F0502020204030204" pitchFamily="34" charset="0"/>
                        </a:rPr>
                        <a:t> West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100" b="0" i="0" u="none" strike="noStrike">
                          <a:solidFill>
                            <a:srgbClr val="000000"/>
                          </a:solidFill>
                          <a:effectLst/>
                          <a:latin typeface="Calibri" panose="020F0502020204030204" pitchFamily="34" charset="0"/>
                        </a:rPr>
                        <a:t>29,789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685723"/>
                  </a:ext>
                </a:extLst>
              </a:tr>
            </a:tbl>
          </a:graphicData>
        </a:graphic>
      </p:graphicFrame>
      <p:sp>
        <p:nvSpPr>
          <p:cNvPr id="16" name="TextBox 15">
            <a:extLst>
              <a:ext uri="{FF2B5EF4-FFF2-40B4-BE49-F238E27FC236}">
                <a16:creationId xmlns:a16="http://schemas.microsoft.com/office/drawing/2014/main" id="{421CFB76-35E0-40C2-80F8-F67A0EE5E05C}"/>
              </a:ext>
            </a:extLst>
          </p:cNvPr>
          <p:cNvSpPr txBox="1"/>
          <p:nvPr/>
        </p:nvSpPr>
        <p:spPr>
          <a:xfrm>
            <a:off x="4092560" y="2677658"/>
            <a:ext cx="4583392" cy="584775"/>
          </a:xfrm>
          <a:prstGeom prst="rect">
            <a:avLst/>
          </a:prstGeom>
          <a:noFill/>
        </p:spPr>
        <p:txBody>
          <a:bodyPr wrap="square" rtlCol="0">
            <a:spAutoFit/>
          </a:bodyPr>
          <a:lstStyle/>
          <a:p>
            <a:pPr marL="685800" marR="0" indent="-685800">
              <a:spcBef>
                <a:spcPts val="0"/>
              </a:spcBef>
              <a:spcAft>
                <a:spcPts val="0"/>
              </a:spcAft>
              <a:tabLst>
                <a:tab pos="457200" algn="l"/>
                <a:tab pos="742950" algn="l"/>
              </a:tabLst>
            </a:pPr>
            <a:r>
              <a:rPr lang="en-US" sz="1600" dirty="0">
                <a:effectLst/>
                <a:latin typeface="Calibri" panose="020F0502020204030204" pitchFamily="34" charset="0"/>
                <a:ea typeface="Times New Roman" panose="02020603050405020304" pitchFamily="18" charset="0"/>
              </a:rPr>
              <a:t>Performance statistics for MDA8 ozone for the period May through September (all days).</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6709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15B206-B7ED-470B-A001-D97E5537197A}"/>
              </a:ext>
            </a:extLst>
          </p:cNvPr>
          <p:cNvSpPr>
            <a:spLocks noGrp="1"/>
          </p:cNvSpPr>
          <p:nvPr>
            <p:ph type="sldNum" sz="quarter" idx="12"/>
          </p:nvPr>
        </p:nvSpPr>
        <p:spPr/>
        <p:txBody>
          <a:bodyPr/>
          <a:lstStyle/>
          <a:p>
            <a:fld id="{4A650ABC-CC23-40B4-8885-C65DF639092D}" type="slidenum">
              <a:rPr lang="en-US" smtClean="0"/>
              <a:t>9</a:t>
            </a:fld>
            <a:endParaRPr lang="en-US"/>
          </a:p>
        </p:txBody>
      </p:sp>
      <p:grpSp>
        <p:nvGrpSpPr>
          <p:cNvPr id="8" name="Group 7">
            <a:extLst>
              <a:ext uri="{FF2B5EF4-FFF2-40B4-BE49-F238E27FC236}">
                <a16:creationId xmlns:a16="http://schemas.microsoft.com/office/drawing/2014/main" id="{C24F3E3E-CB02-40F6-9B09-2FA1C1D9ACE0}"/>
              </a:ext>
            </a:extLst>
          </p:cNvPr>
          <p:cNvGrpSpPr/>
          <p:nvPr/>
        </p:nvGrpSpPr>
        <p:grpSpPr>
          <a:xfrm>
            <a:off x="1498553" y="1101630"/>
            <a:ext cx="6539457" cy="3557455"/>
            <a:chOff x="0" y="1349800"/>
            <a:chExt cx="5338355" cy="3531804"/>
          </a:xfrm>
        </p:grpSpPr>
        <p:pic>
          <p:nvPicPr>
            <p:cNvPr id="5" name="Picture 4">
              <a:extLst>
                <a:ext uri="{FF2B5EF4-FFF2-40B4-BE49-F238E27FC236}">
                  <a16:creationId xmlns:a16="http://schemas.microsoft.com/office/drawing/2014/main" id="{42147445-D93A-4E84-BFC3-97AA550A846A}"/>
                </a:ext>
              </a:extLst>
            </p:cNvPr>
            <p:cNvPicPr>
              <a:picLocks noChangeAspect="1"/>
            </p:cNvPicPr>
            <p:nvPr/>
          </p:nvPicPr>
          <p:blipFill>
            <a:blip r:embed="rId3"/>
            <a:stretch>
              <a:fillRect/>
            </a:stretch>
          </p:blipFill>
          <p:spPr>
            <a:xfrm>
              <a:off x="0" y="1475536"/>
              <a:ext cx="5212080" cy="3406068"/>
            </a:xfrm>
            <a:prstGeom prst="rect">
              <a:avLst/>
            </a:prstGeom>
          </p:spPr>
        </p:pic>
        <p:sp>
          <p:nvSpPr>
            <p:cNvPr id="7" name="TextBox 6">
              <a:extLst>
                <a:ext uri="{FF2B5EF4-FFF2-40B4-BE49-F238E27FC236}">
                  <a16:creationId xmlns:a16="http://schemas.microsoft.com/office/drawing/2014/main" id="{5060FF79-0F27-421E-9D29-77E5862C42DF}"/>
                </a:ext>
              </a:extLst>
            </p:cNvPr>
            <p:cNvSpPr txBox="1"/>
            <p:nvPr/>
          </p:nvSpPr>
          <p:spPr>
            <a:xfrm>
              <a:off x="65315" y="1349800"/>
              <a:ext cx="5273040" cy="338554"/>
            </a:xfrm>
            <a:prstGeom prst="rect">
              <a:avLst/>
            </a:prstGeom>
            <a:solidFill>
              <a:schemeClr val="bg1"/>
            </a:solidFill>
          </p:spPr>
          <p:txBody>
            <a:bodyPr wrap="square" rtlCol="0">
              <a:spAutoFit/>
            </a:bodyPr>
            <a:lstStyle/>
            <a:p>
              <a:r>
                <a:rPr lang="en-US" sz="1600" dirty="0">
                  <a:effectLst/>
                  <a:latin typeface="Calibri" panose="020F0502020204030204" pitchFamily="34" charset="0"/>
                  <a:ea typeface="Times New Roman" panose="02020603050405020304" pitchFamily="18" charset="0"/>
                </a:rPr>
                <a:t>May – Sept Mean Bias (ppb) of MDA8 ozone </a:t>
              </a:r>
              <a:r>
                <a:rPr lang="en-US" sz="1600" u="sng" dirty="0">
                  <a:effectLst/>
                  <a:latin typeface="Calibri" panose="020F0502020204030204" pitchFamily="34" charset="0"/>
                  <a:ea typeface="Times New Roman" panose="02020603050405020304" pitchFamily="18" charset="0"/>
                </a:rPr>
                <a:t>&gt;</a:t>
              </a:r>
              <a:r>
                <a:rPr lang="en-US" sz="1600" dirty="0">
                  <a:effectLst/>
                  <a:latin typeface="Calibri" panose="020F0502020204030204" pitchFamily="34" charset="0"/>
                  <a:ea typeface="Times New Roman" panose="02020603050405020304" pitchFamily="18" charset="0"/>
                </a:rPr>
                <a:t> 60 ppb</a:t>
              </a:r>
              <a:endParaRPr lang="en-US" sz="1600" dirty="0"/>
            </a:p>
          </p:txBody>
        </p:sp>
      </p:grpSp>
      <p:sp>
        <p:nvSpPr>
          <p:cNvPr id="10" name="TextBox 9">
            <a:extLst>
              <a:ext uri="{FF2B5EF4-FFF2-40B4-BE49-F238E27FC236}">
                <a16:creationId xmlns:a16="http://schemas.microsoft.com/office/drawing/2014/main" id="{2583369F-B6C1-4999-B919-176F6CF84DD0}"/>
              </a:ext>
            </a:extLst>
          </p:cNvPr>
          <p:cNvSpPr txBox="1"/>
          <p:nvPr/>
        </p:nvSpPr>
        <p:spPr>
          <a:xfrm>
            <a:off x="935445" y="4798874"/>
            <a:ext cx="7570835" cy="1754326"/>
          </a:xfrm>
          <a:prstGeom prst="rect">
            <a:avLst/>
          </a:prstGeom>
          <a:solidFill>
            <a:schemeClr val="accent4">
              <a:lumMod val="20000"/>
              <a:lumOff val="80000"/>
            </a:schemeClr>
          </a:solidFill>
          <a:ln>
            <a:solidFill>
              <a:schemeClr val="accent6">
                <a:lumMod val="75000"/>
              </a:schemeClr>
            </a:solidFill>
          </a:ln>
        </p:spPr>
        <p:txBody>
          <a:bodyPr wrap="square" rtlCol="0">
            <a:spAutoFit/>
          </a:bodyPr>
          <a:lstStyle/>
          <a:p>
            <a:r>
              <a:rPr lang="en-US" sz="1600" dirty="0"/>
              <a:t>High observed values tend to be under-predicted, on average, nationwide.</a:t>
            </a:r>
          </a:p>
          <a:p>
            <a:endParaRPr lang="en-US" dirty="0"/>
          </a:p>
          <a:p>
            <a:r>
              <a:rPr lang="en-US" sz="1800" dirty="0">
                <a:effectLst/>
                <a:latin typeface="Calibri" panose="020F0502020204030204" pitchFamily="34" charset="0"/>
                <a:ea typeface="Times New Roman" panose="02020603050405020304" pitchFamily="18" charset="0"/>
              </a:rPr>
              <a:t>In general, the seasonal mean bias for MDA8 ozone ≥ 60 ppb is close to or within </a:t>
            </a:r>
            <a:r>
              <a:rPr lang="en-US" sz="1800" u="sng" dirty="0">
                <a:effectLs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10 ppb in nearly all of the regions. </a:t>
            </a:r>
          </a:p>
          <a:p>
            <a:r>
              <a:rPr lang="en-US" sz="1800" dirty="0">
                <a:effectLst/>
                <a:latin typeface="Calibri" panose="020F0502020204030204" pitchFamily="34" charset="0"/>
                <a:ea typeface="Times New Roman" panose="02020603050405020304" pitchFamily="18" charset="0"/>
              </a:rPr>
              <a:t>The exceptions are the Midwest and Northern Rockies where the mean bias shows under prediction of approximately 12 ppb.</a:t>
            </a:r>
            <a:endParaRPr lang="en-US" dirty="0"/>
          </a:p>
        </p:txBody>
      </p:sp>
      <p:sp>
        <p:nvSpPr>
          <p:cNvPr id="11" name="Title 1">
            <a:extLst>
              <a:ext uri="{FF2B5EF4-FFF2-40B4-BE49-F238E27FC236}">
                <a16:creationId xmlns:a16="http://schemas.microsoft.com/office/drawing/2014/main" id="{880C63C5-8D03-445C-97DD-B5548CE798C5}"/>
              </a:ext>
            </a:extLst>
          </p:cNvPr>
          <p:cNvSpPr>
            <a:spLocks noGrp="1"/>
          </p:cNvSpPr>
          <p:nvPr>
            <p:ph type="title"/>
          </p:nvPr>
        </p:nvSpPr>
        <p:spPr>
          <a:xfrm>
            <a:off x="2275115" y="0"/>
            <a:ext cx="5571308" cy="966651"/>
          </a:xfrm>
        </p:spPr>
        <p:txBody>
          <a:bodyPr>
            <a:normAutofit/>
          </a:bodyPr>
          <a:lstStyle/>
          <a:p>
            <a:r>
              <a:rPr lang="en-US" sz="2800" b="0" dirty="0"/>
              <a:t>Performance Statistics Nationally</a:t>
            </a:r>
          </a:p>
        </p:txBody>
      </p:sp>
    </p:spTree>
    <p:extLst>
      <p:ext uri="{BB962C8B-B14F-4D97-AF65-F5344CB8AC3E}">
        <p14:creationId xmlns:p14="http://schemas.microsoft.com/office/powerpoint/2010/main" val="781963587"/>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B16431E-458E-4C08-B882-8CA2AAAE44C9}">
  <ds:schemaRefs>
    <ds:schemaRef ds:uri="ESRI.ArcGIS.Mapping.OfficeIntegration.PowerPointInfo"/>
  </ds:schemaRefs>
</ds:datastoreItem>
</file>

<file path=customXml/itemProps10.xml><?xml version="1.0" encoding="utf-8"?>
<ds:datastoreItem xmlns:ds="http://schemas.openxmlformats.org/officeDocument/2006/customXml" ds:itemID="{8D972BD1-38D8-4822-A49E-46B25F94CCAD}">
  <ds:schemaRefs>
    <ds:schemaRef ds:uri="ESRI.ArcGIS.Mapping.OfficeIntegration.PowerPointInfo"/>
  </ds:schemaRefs>
</ds:datastoreItem>
</file>

<file path=customXml/itemProps100.xml><?xml version="1.0" encoding="utf-8"?>
<ds:datastoreItem xmlns:ds="http://schemas.openxmlformats.org/officeDocument/2006/customXml" ds:itemID="{58178BD6-29EA-44BE-8A7D-C09DCC31C358}">
  <ds:schemaRefs>
    <ds:schemaRef ds:uri="ESRI.ArcGIS.Mapping.OfficeIntegration.PowerPointInfo"/>
  </ds:schemaRefs>
</ds:datastoreItem>
</file>

<file path=customXml/itemProps101.xml><?xml version="1.0" encoding="utf-8"?>
<ds:datastoreItem xmlns:ds="http://schemas.openxmlformats.org/officeDocument/2006/customXml" ds:itemID="{4D7675ED-C9F3-4A6C-891F-1331DF16F9EF}">
  <ds:schemaRefs>
    <ds:schemaRef ds:uri="ESRI.ArcGIS.Mapping.OfficeIntegration.PowerPointInfo"/>
  </ds:schemaRefs>
</ds:datastoreItem>
</file>

<file path=customXml/itemProps102.xml><?xml version="1.0" encoding="utf-8"?>
<ds:datastoreItem xmlns:ds="http://schemas.openxmlformats.org/officeDocument/2006/customXml" ds:itemID="{45B2FB06-61EB-4B90-9B4F-BDDBCA20A9DD}">
  <ds:schemaRefs>
    <ds:schemaRef ds:uri="ESRI.ArcGIS.Mapping.OfficeIntegration.PowerPointInfo"/>
  </ds:schemaRefs>
</ds:datastoreItem>
</file>

<file path=customXml/itemProps103.xml><?xml version="1.0" encoding="utf-8"?>
<ds:datastoreItem xmlns:ds="http://schemas.openxmlformats.org/officeDocument/2006/customXml" ds:itemID="{4DE7DA70-0BF9-42DC-8193-DFAAB68F4A25}">
  <ds:schemaRefs>
    <ds:schemaRef ds:uri="ESRI.ArcGIS.Mapping.OfficeIntegration.PowerPointInfo"/>
  </ds:schemaRefs>
</ds:datastoreItem>
</file>

<file path=customXml/itemProps104.xml><?xml version="1.0" encoding="utf-8"?>
<ds:datastoreItem xmlns:ds="http://schemas.openxmlformats.org/officeDocument/2006/customXml" ds:itemID="{7B9CA522-1C44-489A-BFDC-B5B6B3CE25A8}">
  <ds:schemaRefs>
    <ds:schemaRef ds:uri="ESRI.ArcGIS.Mapping.OfficeIntegration.PowerPointInfo"/>
  </ds:schemaRefs>
</ds:datastoreItem>
</file>

<file path=customXml/itemProps105.xml><?xml version="1.0" encoding="utf-8"?>
<ds:datastoreItem xmlns:ds="http://schemas.openxmlformats.org/officeDocument/2006/customXml" ds:itemID="{5B1D613C-0CEF-4DB5-92A6-4719AC44B671}">
  <ds:schemaRefs>
    <ds:schemaRef ds:uri="ESRI.ArcGIS.Mapping.OfficeIntegration.PowerPointInfo"/>
  </ds:schemaRefs>
</ds:datastoreItem>
</file>

<file path=customXml/itemProps106.xml><?xml version="1.0" encoding="utf-8"?>
<ds:datastoreItem xmlns:ds="http://schemas.openxmlformats.org/officeDocument/2006/customXml" ds:itemID="{AA1B3EA3-0DA8-469C-A68A-109CD0D2CEC4}">
  <ds:schemaRefs>
    <ds:schemaRef ds:uri="ESRI.ArcGIS.Mapping.OfficeIntegration.PowerPointInfo"/>
  </ds:schemaRefs>
</ds:datastoreItem>
</file>

<file path=customXml/itemProps107.xml><?xml version="1.0" encoding="utf-8"?>
<ds:datastoreItem xmlns:ds="http://schemas.openxmlformats.org/officeDocument/2006/customXml" ds:itemID="{58338DE1-50E8-4634-BB6C-F0320BA78334}">
  <ds:schemaRefs>
    <ds:schemaRef ds:uri="ESRI.ArcGIS.Mapping.OfficeIntegration.PowerPointInfo"/>
  </ds:schemaRefs>
</ds:datastoreItem>
</file>

<file path=customXml/itemProps108.xml><?xml version="1.0" encoding="utf-8"?>
<ds:datastoreItem xmlns:ds="http://schemas.openxmlformats.org/officeDocument/2006/customXml" ds:itemID="{25FFD25E-353A-48A4-ABEA-C89F330C9723}">
  <ds:schemaRefs>
    <ds:schemaRef ds:uri="ESRI.ArcGIS.Mapping.OfficeIntegration.PowerPointInfo"/>
  </ds:schemaRefs>
</ds:datastoreItem>
</file>

<file path=customXml/itemProps109.xml><?xml version="1.0" encoding="utf-8"?>
<ds:datastoreItem xmlns:ds="http://schemas.openxmlformats.org/officeDocument/2006/customXml" ds:itemID="{8B6767EE-D091-4465-BD26-5FBA70CBD164}">
  <ds:schemaRefs>
    <ds:schemaRef ds:uri="ESRI.ArcGIS.Mapping.OfficeIntegration.PowerPointInfo"/>
  </ds:schemaRefs>
</ds:datastoreItem>
</file>

<file path=customXml/itemProps11.xml><?xml version="1.0" encoding="utf-8"?>
<ds:datastoreItem xmlns:ds="http://schemas.openxmlformats.org/officeDocument/2006/customXml" ds:itemID="{C3FF8B43-526A-4947-8085-BBC8A12D3065}">
  <ds:schemaRefs>
    <ds:schemaRef ds:uri="ESRI.ArcGIS.Mapping.OfficeIntegration.PowerPointInfo"/>
  </ds:schemaRefs>
</ds:datastoreItem>
</file>

<file path=customXml/itemProps110.xml><?xml version="1.0" encoding="utf-8"?>
<ds:datastoreItem xmlns:ds="http://schemas.openxmlformats.org/officeDocument/2006/customXml" ds:itemID="{CFB6E30A-AB7A-414A-BEBA-49BDE7A409FA}">
  <ds:schemaRefs>
    <ds:schemaRef ds:uri="ESRI.ArcGIS.Mapping.OfficeIntegration.PowerPointInfo"/>
  </ds:schemaRefs>
</ds:datastoreItem>
</file>

<file path=customXml/itemProps111.xml><?xml version="1.0" encoding="utf-8"?>
<ds:datastoreItem xmlns:ds="http://schemas.openxmlformats.org/officeDocument/2006/customXml" ds:itemID="{C22F000C-2049-4EA6-8602-51639FF6EC80}">
  <ds:schemaRefs>
    <ds:schemaRef ds:uri="ESRI.ArcGIS.Mapping.OfficeIntegration.PowerPointInfo"/>
  </ds:schemaRefs>
</ds:datastoreItem>
</file>

<file path=customXml/itemProps112.xml><?xml version="1.0" encoding="utf-8"?>
<ds:datastoreItem xmlns:ds="http://schemas.openxmlformats.org/officeDocument/2006/customXml" ds:itemID="{8EED3F9E-20BB-4B02-9AB6-1CF9B650F00F}">
  <ds:schemaRefs>
    <ds:schemaRef ds:uri="ESRI.ArcGIS.Mapping.OfficeIntegration.PowerPointInfo"/>
  </ds:schemaRefs>
</ds:datastoreItem>
</file>

<file path=customXml/itemProps113.xml><?xml version="1.0" encoding="utf-8"?>
<ds:datastoreItem xmlns:ds="http://schemas.openxmlformats.org/officeDocument/2006/customXml" ds:itemID="{F438B036-13C4-4552-AF21-3B1458A1A9C4}">
  <ds:schemaRefs>
    <ds:schemaRef ds:uri="ESRI.ArcGIS.Mapping.OfficeIntegration.PowerPointInfo"/>
  </ds:schemaRefs>
</ds:datastoreItem>
</file>

<file path=customXml/itemProps114.xml><?xml version="1.0" encoding="utf-8"?>
<ds:datastoreItem xmlns:ds="http://schemas.openxmlformats.org/officeDocument/2006/customXml" ds:itemID="{C16F3D37-370F-4EB3-A405-D0FB0181A226}">
  <ds:schemaRefs>
    <ds:schemaRef ds:uri="ESRI.ArcGIS.Mapping.OfficeIntegration.PowerPointInfo"/>
  </ds:schemaRefs>
</ds:datastoreItem>
</file>

<file path=customXml/itemProps115.xml><?xml version="1.0" encoding="utf-8"?>
<ds:datastoreItem xmlns:ds="http://schemas.openxmlformats.org/officeDocument/2006/customXml" ds:itemID="{BA6E79C1-320C-4C62-B6CB-C800B70B3A0C}">
  <ds:schemaRefs>
    <ds:schemaRef ds:uri="ESRI.ArcGIS.Mapping.OfficeIntegration.PowerPointInfo"/>
  </ds:schemaRefs>
</ds:datastoreItem>
</file>

<file path=customXml/itemProps116.xml><?xml version="1.0" encoding="utf-8"?>
<ds:datastoreItem xmlns:ds="http://schemas.openxmlformats.org/officeDocument/2006/customXml" ds:itemID="{86655421-2352-443B-B07D-C3D5A72A3453}">
  <ds:schemaRefs>
    <ds:schemaRef ds:uri="ESRI.ArcGIS.Mapping.OfficeIntegration.PowerPointInfo"/>
  </ds:schemaRefs>
</ds:datastoreItem>
</file>

<file path=customXml/itemProps117.xml><?xml version="1.0" encoding="utf-8"?>
<ds:datastoreItem xmlns:ds="http://schemas.openxmlformats.org/officeDocument/2006/customXml" ds:itemID="{7482D4B6-1F26-4518-9094-C4A82DFFEE80}">
  <ds:schemaRefs>
    <ds:schemaRef ds:uri="ESRI.ArcGIS.Mapping.OfficeIntegration.PowerPointInfo"/>
  </ds:schemaRefs>
</ds:datastoreItem>
</file>

<file path=customXml/itemProps118.xml><?xml version="1.0" encoding="utf-8"?>
<ds:datastoreItem xmlns:ds="http://schemas.openxmlformats.org/officeDocument/2006/customXml" ds:itemID="{70B051D9-9883-477E-A81A-9BD0ADB050E1}">
  <ds:schemaRefs>
    <ds:schemaRef ds:uri="ESRI.ArcGIS.Mapping.OfficeIntegration.PowerPointInfo"/>
  </ds:schemaRefs>
</ds:datastoreItem>
</file>

<file path=customXml/itemProps119.xml><?xml version="1.0" encoding="utf-8"?>
<ds:datastoreItem xmlns:ds="http://schemas.openxmlformats.org/officeDocument/2006/customXml" ds:itemID="{7D22EB30-3BA0-48D9-BF8A-240BB71175E7}">
  <ds:schemaRefs>
    <ds:schemaRef ds:uri="ESRI.ArcGIS.Mapping.OfficeIntegration.PowerPointInfo"/>
  </ds:schemaRefs>
</ds:datastoreItem>
</file>

<file path=customXml/itemProps12.xml><?xml version="1.0" encoding="utf-8"?>
<ds:datastoreItem xmlns:ds="http://schemas.openxmlformats.org/officeDocument/2006/customXml" ds:itemID="{C57D1BA0-835B-4B77-8DD6-A977FDF8AD7E}">
  <ds:schemaRefs>
    <ds:schemaRef ds:uri="ESRI.ArcGIS.Mapping.OfficeIntegration.PowerPointInfo"/>
  </ds:schemaRefs>
</ds:datastoreItem>
</file>

<file path=customXml/itemProps120.xml><?xml version="1.0" encoding="utf-8"?>
<ds:datastoreItem xmlns:ds="http://schemas.openxmlformats.org/officeDocument/2006/customXml" ds:itemID="{913C9DA7-C919-441B-959A-60C60E12051E}">
  <ds:schemaRefs>
    <ds:schemaRef ds:uri="ESRI.ArcGIS.Mapping.OfficeIntegration.PowerPointInfo"/>
  </ds:schemaRefs>
</ds:datastoreItem>
</file>

<file path=customXml/itemProps121.xml><?xml version="1.0" encoding="utf-8"?>
<ds:datastoreItem xmlns:ds="http://schemas.openxmlformats.org/officeDocument/2006/customXml" ds:itemID="{593D0313-5E00-496B-8A10-47A28E60D192}">
  <ds:schemaRefs>
    <ds:schemaRef ds:uri="ESRI.ArcGIS.Mapping.OfficeIntegration.PowerPointInfo"/>
  </ds:schemaRefs>
</ds:datastoreItem>
</file>

<file path=customXml/itemProps122.xml><?xml version="1.0" encoding="utf-8"?>
<ds:datastoreItem xmlns:ds="http://schemas.openxmlformats.org/officeDocument/2006/customXml" ds:itemID="{CEF87227-364F-4194-9218-7B6E3ECCBFAF}">
  <ds:schemaRefs>
    <ds:schemaRef ds:uri="ESRI.ArcGIS.Mapping.OfficeIntegration.PowerPointInfo"/>
  </ds:schemaRefs>
</ds:datastoreItem>
</file>

<file path=customXml/itemProps123.xml><?xml version="1.0" encoding="utf-8"?>
<ds:datastoreItem xmlns:ds="http://schemas.openxmlformats.org/officeDocument/2006/customXml" ds:itemID="{008DED54-E840-4FA1-9649-B79A19A66A0A}">
  <ds:schemaRefs>
    <ds:schemaRef ds:uri="ESRI.ArcGIS.Mapping.OfficeIntegration.PowerPointInfo"/>
  </ds:schemaRefs>
</ds:datastoreItem>
</file>

<file path=customXml/itemProps124.xml><?xml version="1.0" encoding="utf-8"?>
<ds:datastoreItem xmlns:ds="http://schemas.openxmlformats.org/officeDocument/2006/customXml" ds:itemID="{9488E248-2D9E-40EF-9017-8C5AF53E088E}">
  <ds:schemaRefs>
    <ds:schemaRef ds:uri="ESRI.ArcGIS.Mapping.OfficeIntegration.PowerPointInfo"/>
  </ds:schemaRefs>
</ds:datastoreItem>
</file>

<file path=customXml/itemProps125.xml><?xml version="1.0" encoding="utf-8"?>
<ds:datastoreItem xmlns:ds="http://schemas.openxmlformats.org/officeDocument/2006/customXml" ds:itemID="{7173F8A5-51EE-4A4D-83DB-FD9B10989501}">
  <ds:schemaRefs>
    <ds:schemaRef ds:uri="ESRI.ArcGIS.Mapping.OfficeIntegration.PowerPointInfo"/>
  </ds:schemaRefs>
</ds:datastoreItem>
</file>

<file path=customXml/itemProps126.xml><?xml version="1.0" encoding="utf-8"?>
<ds:datastoreItem xmlns:ds="http://schemas.openxmlformats.org/officeDocument/2006/customXml" ds:itemID="{3A9A9DAB-20A5-446A-A86E-C6E88B067EF8}">
  <ds:schemaRefs>
    <ds:schemaRef ds:uri="ESRI.ArcGIS.Mapping.OfficeIntegration.PowerPointInfo"/>
  </ds:schemaRefs>
</ds:datastoreItem>
</file>

<file path=customXml/itemProps127.xml><?xml version="1.0" encoding="utf-8"?>
<ds:datastoreItem xmlns:ds="http://schemas.openxmlformats.org/officeDocument/2006/customXml" ds:itemID="{BD9B6B1D-2F30-4130-916A-9B7FD7B87B26}">
  <ds:schemaRefs>
    <ds:schemaRef ds:uri="ESRI.ArcGIS.Mapping.OfficeIntegration.PowerPointInfo"/>
  </ds:schemaRefs>
</ds:datastoreItem>
</file>

<file path=customXml/itemProps13.xml><?xml version="1.0" encoding="utf-8"?>
<ds:datastoreItem xmlns:ds="http://schemas.openxmlformats.org/officeDocument/2006/customXml" ds:itemID="{0B6807E0-CC70-4379-A6B3-AC98A72749EF}">
  <ds:schemaRefs>
    <ds:schemaRef ds:uri="ESRI.ArcGIS.Mapping.OfficeIntegration.PowerPointInfo"/>
  </ds:schemaRefs>
</ds:datastoreItem>
</file>

<file path=customXml/itemProps14.xml><?xml version="1.0" encoding="utf-8"?>
<ds:datastoreItem xmlns:ds="http://schemas.openxmlformats.org/officeDocument/2006/customXml" ds:itemID="{BA61F481-8218-4074-9E60-9A7BCA5B90D2}">
  <ds:schemaRefs>
    <ds:schemaRef ds:uri="ESRI.ArcGIS.Mapping.OfficeIntegration.PowerPointInfo"/>
  </ds:schemaRefs>
</ds:datastoreItem>
</file>

<file path=customXml/itemProps15.xml><?xml version="1.0" encoding="utf-8"?>
<ds:datastoreItem xmlns:ds="http://schemas.openxmlformats.org/officeDocument/2006/customXml" ds:itemID="{B95FCD0F-B6B5-4199-82C2-403467AA0C6D}">
  <ds:schemaRefs>
    <ds:schemaRef ds:uri="ESRI.ArcGIS.Mapping.OfficeIntegration.PowerPointInfo"/>
  </ds:schemaRefs>
</ds:datastoreItem>
</file>

<file path=customXml/itemProps16.xml><?xml version="1.0" encoding="utf-8"?>
<ds:datastoreItem xmlns:ds="http://schemas.openxmlformats.org/officeDocument/2006/customXml" ds:itemID="{D411D2B8-8C96-4989-A952-731D82DD1330}">
  <ds:schemaRefs>
    <ds:schemaRef ds:uri="ESRI.ArcGIS.Mapping.OfficeIntegration.PowerPointInfo"/>
  </ds:schemaRefs>
</ds:datastoreItem>
</file>

<file path=customXml/itemProps17.xml><?xml version="1.0" encoding="utf-8"?>
<ds:datastoreItem xmlns:ds="http://schemas.openxmlformats.org/officeDocument/2006/customXml" ds:itemID="{88C998A6-C847-441F-9F68-8E98FB81F646}">
  <ds:schemaRefs>
    <ds:schemaRef ds:uri="ESRI.ArcGIS.Mapping.OfficeIntegration.PowerPointInfo"/>
  </ds:schemaRefs>
</ds:datastoreItem>
</file>

<file path=customXml/itemProps18.xml><?xml version="1.0" encoding="utf-8"?>
<ds:datastoreItem xmlns:ds="http://schemas.openxmlformats.org/officeDocument/2006/customXml" ds:itemID="{F1402D99-EB63-499A-A9AB-D01594CAC2E8}">
  <ds:schemaRefs>
    <ds:schemaRef ds:uri="ESRI.ArcGIS.Mapping.OfficeIntegration.PowerPointInfo"/>
  </ds:schemaRefs>
</ds:datastoreItem>
</file>

<file path=customXml/itemProps19.xml><?xml version="1.0" encoding="utf-8"?>
<ds:datastoreItem xmlns:ds="http://schemas.openxmlformats.org/officeDocument/2006/customXml" ds:itemID="{E2785C36-24A5-436F-A16C-10B58E4FF411}">
  <ds:schemaRefs>
    <ds:schemaRef ds:uri="ESRI.ArcGIS.Mapping.OfficeIntegration.PowerPointInfo"/>
  </ds:schemaRefs>
</ds:datastoreItem>
</file>

<file path=customXml/itemProps2.xml><?xml version="1.0" encoding="utf-8"?>
<ds:datastoreItem xmlns:ds="http://schemas.openxmlformats.org/officeDocument/2006/customXml" ds:itemID="{A28EA6F9-8956-4763-977C-6161A12F4FF6}">
  <ds:schemaRefs>
    <ds:schemaRef ds:uri="ESRI.ArcGIS.Mapping.OfficeIntegration.PowerPointInfo"/>
  </ds:schemaRefs>
</ds:datastoreItem>
</file>

<file path=customXml/itemProps20.xml><?xml version="1.0" encoding="utf-8"?>
<ds:datastoreItem xmlns:ds="http://schemas.openxmlformats.org/officeDocument/2006/customXml" ds:itemID="{AF5DDB73-C1E9-4BDC-A698-D8659692DBAD}">
  <ds:schemaRefs>
    <ds:schemaRef ds:uri="ESRI.ArcGIS.Mapping.OfficeIntegration.PowerPointInfo"/>
  </ds:schemaRefs>
</ds:datastoreItem>
</file>

<file path=customXml/itemProps21.xml><?xml version="1.0" encoding="utf-8"?>
<ds:datastoreItem xmlns:ds="http://schemas.openxmlformats.org/officeDocument/2006/customXml" ds:itemID="{6AD050B7-6553-4893-8865-032EBC05A02F}">
  <ds:schemaRefs>
    <ds:schemaRef ds:uri="ESRI.ArcGIS.Mapping.OfficeIntegration.PowerPointInfo"/>
  </ds:schemaRefs>
</ds:datastoreItem>
</file>

<file path=customXml/itemProps22.xml><?xml version="1.0" encoding="utf-8"?>
<ds:datastoreItem xmlns:ds="http://schemas.openxmlformats.org/officeDocument/2006/customXml" ds:itemID="{66369F1C-8924-4F97-9C20-0C07CFB57868}">
  <ds:schemaRefs>
    <ds:schemaRef ds:uri="ESRI.ArcGIS.Mapping.OfficeIntegration.PowerPointInfo"/>
  </ds:schemaRefs>
</ds:datastoreItem>
</file>

<file path=customXml/itemProps23.xml><?xml version="1.0" encoding="utf-8"?>
<ds:datastoreItem xmlns:ds="http://schemas.openxmlformats.org/officeDocument/2006/customXml" ds:itemID="{F4D3C824-41E3-4E3F-974E-F0AA954FD306}">
  <ds:schemaRefs>
    <ds:schemaRef ds:uri="ESRI.ArcGIS.Mapping.OfficeIntegration.PowerPointInfo"/>
  </ds:schemaRefs>
</ds:datastoreItem>
</file>

<file path=customXml/itemProps24.xml><?xml version="1.0" encoding="utf-8"?>
<ds:datastoreItem xmlns:ds="http://schemas.openxmlformats.org/officeDocument/2006/customXml" ds:itemID="{D74B0A29-5979-476B-987C-7E72392FF47B}">
  <ds:schemaRefs>
    <ds:schemaRef ds:uri="ESRI.ArcGIS.Mapping.OfficeIntegration.PowerPointInfo"/>
  </ds:schemaRefs>
</ds:datastoreItem>
</file>

<file path=customXml/itemProps25.xml><?xml version="1.0" encoding="utf-8"?>
<ds:datastoreItem xmlns:ds="http://schemas.openxmlformats.org/officeDocument/2006/customXml" ds:itemID="{F3F3964A-DAC7-4CFC-8949-DAE6B025B3D4}">
  <ds:schemaRefs>
    <ds:schemaRef ds:uri="ESRI.ArcGIS.Mapping.OfficeIntegration.PowerPointInfo"/>
  </ds:schemaRefs>
</ds:datastoreItem>
</file>

<file path=customXml/itemProps26.xml><?xml version="1.0" encoding="utf-8"?>
<ds:datastoreItem xmlns:ds="http://schemas.openxmlformats.org/officeDocument/2006/customXml" ds:itemID="{7D2D0433-9825-47F9-A202-4869CD49237D}">
  <ds:schemaRefs>
    <ds:schemaRef ds:uri="ESRI.ArcGIS.Mapping.OfficeIntegration.PowerPointInfo"/>
  </ds:schemaRefs>
</ds:datastoreItem>
</file>

<file path=customXml/itemProps27.xml><?xml version="1.0" encoding="utf-8"?>
<ds:datastoreItem xmlns:ds="http://schemas.openxmlformats.org/officeDocument/2006/customXml" ds:itemID="{02F79AC4-2708-4E06-B6BA-AB15A5FF69F2}">
  <ds:schemaRefs>
    <ds:schemaRef ds:uri="ESRI.ArcGIS.Mapping.OfficeIntegration.PowerPointInfo"/>
  </ds:schemaRefs>
</ds:datastoreItem>
</file>

<file path=customXml/itemProps28.xml><?xml version="1.0" encoding="utf-8"?>
<ds:datastoreItem xmlns:ds="http://schemas.openxmlformats.org/officeDocument/2006/customXml" ds:itemID="{D49234BA-E672-4E98-B2D7-F486A0B17FD8}">
  <ds:schemaRefs>
    <ds:schemaRef ds:uri="ESRI.ArcGIS.Mapping.OfficeIntegration.PowerPointInfo"/>
  </ds:schemaRefs>
</ds:datastoreItem>
</file>

<file path=customXml/itemProps29.xml><?xml version="1.0" encoding="utf-8"?>
<ds:datastoreItem xmlns:ds="http://schemas.openxmlformats.org/officeDocument/2006/customXml" ds:itemID="{48549D00-E9FE-4EE7-AF18-02A388F6BD67}">
  <ds:schemaRefs>
    <ds:schemaRef ds:uri="ESRI.ArcGIS.Mapping.OfficeIntegration.PowerPointInfo"/>
  </ds:schemaRefs>
</ds:datastoreItem>
</file>

<file path=customXml/itemProps3.xml><?xml version="1.0" encoding="utf-8"?>
<ds:datastoreItem xmlns:ds="http://schemas.openxmlformats.org/officeDocument/2006/customXml" ds:itemID="{3E4794DA-7C32-48DE-9746-939BFFC8DD46}">
  <ds:schemaRefs>
    <ds:schemaRef ds:uri="ESRI.ArcGIS.Mapping.OfficeIntegration.PowerPointInfo"/>
  </ds:schemaRefs>
</ds:datastoreItem>
</file>

<file path=customXml/itemProps30.xml><?xml version="1.0" encoding="utf-8"?>
<ds:datastoreItem xmlns:ds="http://schemas.openxmlformats.org/officeDocument/2006/customXml" ds:itemID="{D8E457A8-EB0B-483B-92FD-3368E07B968F}">
  <ds:schemaRefs>
    <ds:schemaRef ds:uri="ESRI.ArcGIS.Mapping.OfficeIntegration.PowerPointInfo"/>
  </ds:schemaRefs>
</ds:datastoreItem>
</file>

<file path=customXml/itemProps31.xml><?xml version="1.0" encoding="utf-8"?>
<ds:datastoreItem xmlns:ds="http://schemas.openxmlformats.org/officeDocument/2006/customXml" ds:itemID="{EF3C609F-13D4-41C5-B2D5-3F148079CDC0}">
  <ds:schemaRefs>
    <ds:schemaRef ds:uri="ESRI.ArcGIS.Mapping.OfficeIntegration.PowerPointInfo"/>
  </ds:schemaRefs>
</ds:datastoreItem>
</file>

<file path=customXml/itemProps32.xml><?xml version="1.0" encoding="utf-8"?>
<ds:datastoreItem xmlns:ds="http://schemas.openxmlformats.org/officeDocument/2006/customXml" ds:itemID="{515D0318-D850-4C60-B41E-6B3F36BAE82D}">
  <ds:schemaRefs>
    <ds:schemaRef ds:uri="ESRI.ArcGIS.Mapping.OfficeIntegration.PowerPointInfo"/>
  </ds:schemaRefs>
</ds:datastoreItem>
</file>

<file path=customXml/itemProps33.xml><?xml version="1.0" encoding="utf-8"?>
<ds:datastoreItem xmlns:ds="http://schemas.openxmlformats.org/officeDocument/2006/customXml" ds:itemID="{351950A2-4955-47A3-848A-65E5EEF28733}">
  <ds:schemaRefs>
    <ds:schemaRef ds:uri="ESRI.ArcGIS.Mapping.OfficeIntegration.PowerPointInfo"/>
  </ds:schemaRefs>
</ds:datastoreItem>
</file>

<file path=customXml/itemProps34.xml><?xml version="1.0" encoding="utf-8"?>
<ds:datastoreItem xmlns:ds="http://schemas.openxmlformats.org/officeDocument/2006/customXml" ds:itemID="{7813B3D5-E74A-4FED-9BA7-8C13802FE75E}">
  <ds:schemaRefs>
    <ds:schemaRef ds:uri="ESRI.ArcGIS.Mapping.OfficeIntegration.PowerPointInfo"/>
  </ds:schemaRefs>
</ds:datastoreItem>
</file>

<file path=customXml/itemProps35.xml><?xml version="1.0" encoding="utf-8"?>
<ds:datastoreItem xmlns:ds="http://schemas.openxmlformats.org/officeDocument/2006/customXml" ds:itemID="{4F9FDE5D-BBD7-47D2-9E19-0ABEEFBB9764}">
  <ds:schemaRefs>
    <ds:schemaRef ds:uri="ESRI.ArcGIS.Mapping.OfficeIntegration.PowerPointInfo"/>
  </ds:schemaRefs>
</ds:datastoreItem>
</file>

<file path=customXml/itemProps36.xml><?xml version="1.0" encoding="utf-8"?>
<ds:datastoreItem xmlns:ds="http://schemas.openxmlformats.org/officeDocument/2006/customXml" ds:itemID="{AD9364CE-DC52-454D-8421-600044D462AF}">
  <ds:schemaRefs>
    <ds:schemaRef ds:uri="ESRI.ArcGIS.Mapping.OfficeIntegration.PowerPointInfo"/>
  </ds:schemaRefs>
</ds:datastoreItem>
</file>

<file path=customXml/itemProps37.xml><?xml version="1.0" encoding="utf-8"?>
<ds:datastoreItem xmlns:ds="http://schemas.openxmlformats.org/officeDocument/2006/customXml" ds:itemID="{791E23D1-E748-479B-9F16-816572E6247D}">
  <ds:schemaRefs>
    <ds:schemaRef ds:uri="ESRI.ArcGIS.Mapping.OfficeIntegration.PowerPointInfo"/>
  </ds:schemaRefs>
</ds:datastoreItem>
</file>

<file path=customXml/itemProps38.xml><?xml version="1.0" encoding="utf-8"?>
<ds:datastoreItem xmlns:ds="http://schemas.openxmlformats.org/officeDocument/2006/customXml" ds:itemID="{C0FE43A2-E9E3-45E9-9B81-431641A59FBA}">
  <ds:schemaRefs>
    <ds:schemaRef ds:uri="ESRI.ArcGIS.Mapping.OfficeIntegration.PowerPointInfo"/>
  </ds:schemaRefs>
</ds:datastoreItem>
</file>

<file path=customXml/itemProps39.xml><?xml version="1.0" encoding="utf-8"?>
<ds:datastoreItem xmlns:ds="http://schemas.openxmlformats.org/officeDocument/2006/customXml" ds:itemID="{CDBA95EB-BD15-4251-82F3-E130C78DE72A}">
  <ds:schemaRefs>
    <ds:schemaRef ds:uri="ESRI.ArcGIS.Mapping.OfficeIntegration.PowerPointInfo"/>
  </ds:schemaRefs>
</ds:datastoreItem>
</file>

<file path=customXml/itemProps4.xml><?xml version="1.0" encoding="utf-8"?>
<ds:datastoreItem xmlns:ds="http://schemas.openxmlformats.org/officeDocument/2006/customXml" ds:itemID="{5D34046C-497D-4418-9A4B-6ED3646E9DCE}">
  <ds:schemaRefs>
    <ds:schemaRef ds:uri="ESRI.ArcGIS.Mapping.OfficeIntegration.PowerPointInfo"/>
  </ds:schemaRefs>
</ds:datastoreItem>
</file>

<file path=customXml/itemProps40.xml><?xml version="1.0" encoding="utf-8"?>
<ds:datastoreItem xmlns:ds="http://schemas.openxmlformats.org/officeDocument/2006/customXml" ds:itemID="{52BA0BA4-CC03-4B83-87AB-F1667FFEAF4A}">
  <ds:schemaRefs>
    <ds:schemaRef ds:uri="ESRI.ArcGIS.Mapping.OfficeIntegration.PowerPointInfo"/>
  </ds:schemaRefs>
</ds:datastoreItem>
</file>

<file path=customXml/itemProps41.xml><?xml version="1.0" encoding="utf-8"?>
<ds:datastoreItem xmlns:ds="http://schemas.openxmlformats.org/officeDocument/2006/customXml" ds:itemID="{B67760EB-BC83-49FB-B47C-46941AB52441}">
  <ds:schemaRefs>
    <ds:schemaRef ds:uri="ESRI.ArcGIS.Mapping.OfficeIntegration.PowerPointInfo"/>
  </ds:schemaRefs>
</ds:datastoreItem>
</file>

<file path=customXml/itemProps42.xml><?xml version="1.0" encoding="utf-8"?>
<ds:datastoreItem xmlns:ds="http://schemas.openxmlformats.org/officeDocument/2006/customXml" ds:itemID="{E1641BD3-B3B3-4B79-9419-201C4F2FCC88}">
  <ds:schemaRefs>
    <ds:schemaRef ds:uri="ESRI.ArcGIS.Mapping.OfficeIntegration.PowerPointInfo"/>
  </ds:schemaRefs>
</ds:datastoreItem>
</file>

<file path=customXml/itemProps43.xml><?xml version="1.0" encoding="utf-8"?>
<ds:datastoreItem xmlns:ds="http://schemas.openxmlformats.org/officeDocument/2006/customXml" ds:itemID="{8EBDFE01-7036-4A97-97AA-3250DFD65048}">
  <ds:schemaRefs>
    <ds:schemaRef ds:uri="ESRI.ArcGIS.Mapping.OfficeIntegration.PowerPointInfo"/>
  </ds:schemaRefs>
</ds:datastoreItem>
</file>

<file path=customXml/itemProps44.xml><?xml version="1.0" encoding="utf-8"?>
<ds:datastoreItem xmlns:ds="http://schemas.openxmlformats.org/officeDocument/2006/customXml" ds:itemID="{A2E7D795-B901-4B49-B651-0117D1F0C689}">
  <ds:schemaRefs>
    <ds:schemaRef ds:uri="ESRI.ArcGIS.Mapping.OfficeIntegration.PowerPointInfo"/>
  </ds:schemaRefs>
</ds:datastoreItem>
</file>

<file path=customXml/itemProps45.xml><?xml version="1.0" encoding="utf-8"?>
<ds:datastoreItem xmlns:ds="http://schemas.openxmlformats.org/officeDocument/2006/customXml" ds:itemID="{C738546E-F825-41EC-8B7D-FB363EA4F6A6}">
  <ds:schemaRefs>
    <ds:schemaRef ds:uri="ESRI.ArcGIS.Mapping.OfficeIntegration.PowerPointInfo"/>
  </ds:schemaRefs>
</ds:datastoreItem>
</file>

<file path=customXml/itemProps46.xml><?xml version="1.0" encoding="utf-8"?>
<ds:datastoreItem xmlns:ds="http://schemas.openxmlformats.org/officeDocument/2006/customXml" ds:itemID="{D6CAC077-CAB4-47AC-9169-7ABCDBA7AF7A}">
  <ds:schemaRefs>
    <ds:schemaRef ds:uri="ESRI.ArcGIS.Mapping.OfficeIntegration.PowerPointInfo"/>
  </ds:schemaRefs>
</ds:datastoreItem>
</file>

<file path=customXml/itemProps47.xml><?xml version="1.0" encoding="utf-8"?>
<ds:datastoreItem xmlns:ds="http://schemas.openxmlformats.org/officeDocument/2006/customXml" ds:itemID="{B23837EE-5BE5-41E6-BEEE-C09E2DB20EAE}">
  <ds:schemaRefs>
    <ds:schemaRef ds:uri="ESRI.ArcGIS.Mapping.OfficeIntegration.PowerPointInfo"/>
  </ds:schemaRefs>
</ds:datastoreItem>
</file>

<file path=customXml/itemProps48.xml><?xml version="1.0" encoding="utf-8"?>
<ds:datastoreItem xmlns:ds="http://schemas.openxmlformats.org/officeDocument/2006/customXml" ds:itemID="{874237B3-49DE-405E-9826-355AAC300B13}">
  <ds:schemaRefs>
    <ds:schemaRef ds:uri="ESRI.ArcGIS.Mapping.OfficeIntegration.PowerPointInfo"/>
  </ds:schemaRefs>
</ds:datastoreItem>
</file>

<file path=customXml/itemProps49.xml><?xml version="1.0" encoding="utf-8"?>
<ds:datastoreItem xmlns:ds="http://schemas.openxmlformats.org/officeDocument/2006/customXml" ds:itemID="{D3727DBE-77D6-4FED-A496-DF560AD387F3}">
  <ds:schemaRefs>
    <ds:schemaRef ds:uri="ESRI.ArcGIS.Mapping.OfficeIntegration.PowerPointInfo"/>
  </ds:schemaRefs>
</ds:datastoreItem>
</file>

<file path=customXml/itemProps5.xml><?xml version="1.0" encoding="utf-8"?>
<ds:datastoreItem xmlns:ds="http://schemas.openxmlformats.org/officeDocument/2006/customXml" ds:itemID="{668C4A94-C28C-437A-A4C7-F4ADAC807BDD}">
  <ds:schemaRefs>
    <ds:schemaRef ds:uri="ESRI.ArcGIS.Mapping.OfficeIntegration.PowerPointInfo"/>
  </ds:schemaRefs>
</ds:datastoreItem>
</file>

<file path=customXml/itemProps50.xml><?xml version="1.0" encoding="utf-8"?>
<ds:datastoreItem xmlns:ds="http://schemas.openxmlformats.org/officeDocument/2006/customXml" ds:itemID="{69B59A02-C5E9-479F-9169-54B6F6AC7DAE}">
  <ds:schemaRefs>
    <ds:schemaRef ds:uri="ESRI.ArcGIS.Mapping.OfficeIntegration.PowerPointInfo"/>
  </ds:schemaRefs>
</ds:datastoreItem>
</file>

<file path=customXml/itemProps51.xml><?xml version="1.0" encoding="utf-8"?>
<ds:datastoreItem xmlns:ds="http://schemas.openxmlformats.org/officeDocument/2006/customXml" ds:itemID="{93D85B07-4171-4437-A890-DA6AA1575499}">
  <ds:schemaRefs>
    <ds:schemaRef ds:uri="ESRI.ArcGIS.Mapping.OfficeIntegration.PowerPointInfo"/>
  </ds:schemaRefs>
</ds:datastoreItem>
</file>

<file path=customXml/itemProps52.xml><?xml version="1.0" encoding="utf-8"?>
<ds:datastoreItem xmlns:ds="http://schemas.openxmlformats.org/officeDocument/2006/customXml" ds:itemID="{970927F7-6531-4E88-A4D3-998BA7859AB1}">
  <ds:schemaRefs>
    <ds:schemaRef ds:uri="ESRI.ArcGIS.Mapping.OfficeIntegration.PowerPointInfo"/>
  </ds:schemaRefs>
</ds:datastoreItem>
</file>

<file path=customXml/itemProps53.xml><?xml version="1.0" encoding="utf-8"?>
<ds:datastoreItem xmlns:ds="http://schemas.openxmlformats.org/officeDocument/2006/customXml" ds:itemID="{89AF0098-0E27-44F8-A712-BFD456A3FB2F}">
  <ds:schemaRefs>
    <ds:schemaRef ds:uri="ESRI.ArcGIS.Mapping.OfficeIntegration.PowerPointInfo"/>
  </ds:schemaRefs>
</ds:datastoreItem>
</file>

<file path=customXml/itemProps54.xml><?xml version="1.0" encoding="utf-8"?>
<ds:datastoreItem xmlns:ds="http://schemas.openxmlformats.org/officeDocument/2006/customXml" ds:itemID="{94542AF0-8F11-42F2-8C8B-D36A30DFCA7C}">
  <ds:schemaRefs>
    <ds:schemaRef ds:uri="ESRI.ArcGIS.Mapping.OfficeIntegration.PowerPointInfo"/>
  </ds:schemaRefs>
</ds:datastoreItem>
</file>

<file path=customXml/itemProps55.xml><?xml version="1.0" encoding="utf-8"?>
<ds:datastoreItem xmlns:ds="http://schemas.openxmlformats.org/officeDocument/2006/customXml" ds:itemID="{A59A780C-4249-489B-807E-DE2748E06BA6}">
  <ds:schemaRefs>
    <ds:schemaRef ds:uri="ESRI.ArcGIS.Mapping.OfficeIntegration.PowerPointInfo"/>
  </ds:schemaRefs>
</ds:datastoreItem>
</file>

<file path=customXml/itemProps56.xml><?xml version="1.0" encoding="utf-8"?>
<ds:datastoreItem xmlns:ds="http://schemas.openxmlformats.org/officeDocument/2006/customXml" ds:itemID="{E8F03E2E-C68F-49F6-90C9-759FD68F3F44}">
  <ds:schemaRefs>
    <ds:schemaRef ds:uri="ESRI.ArcGIS.Mapping.OfficeIntegration.PowerPointInfo"/>
  </ds:schemaRefs>
</ds:datastoreItem>
</file>

<file path=customXml/itemProps57.xml><?xml version="1.0" encoding="utf-8"?>
<ds:datastoreItem xmlns:ds="http://schemas.openxmlformats.org/officeDocument/2006/customXml" ds:itemID="{80F88D9B-6564-4465-A7C3-652416BFD4CE}">
  <ds:schemaRefs>
    <ds:schemaRef ds:uri="ESRI.ArcGIS.Mapping.OfficeIntegration.PowerPointInfo"/>
  </ds:schemaRefs>
</ds:datastoreItem>
</file>

<file path=customXml/itemProps58.xml><?xml version="1.0" encoding="utf-8"?>
<ds:datastoreItem xmlns:ds="http://schemas.openxmlformats.org/officeDocument/2006/customXml" ds:itemID="{47EEEBD0-E85A-4F56-82E5-24C6654AD63A}">
  <ds:schemaRefs>
    <ds:schemaRef ds:uri="ESRI.ArcGIS.Mapping.OfficeIntegration.PowerPointInfo"/>
  </ds:schemaRefs>
</ds:datastoreItem>
</file>

<file path=customXml/itemProps59.xml><?xml version="1.0" encoding="utf-8"?>
<ds:datastoreItem xmlns:ds="http://schemas.openxmlformats.org/officeDocument/2006/customXml" ds:itemID="{4E296BEE-FD9E-495C-8128-E8A015EEA885}">
  <ds:schemaRefs>
    <ds:schemaRef ds:uri="ESRI.ArcGIS.Mapping.OfficeIntegration.PowerPointInfo"/>
  </ds:schemaRefs>
</ds:datastoreItem>
</file>

<file path=customXml/itemProps6.xml><?xml version="1.0" encoding="utf-8"?>
<ds:datastoreItem xmlns:ds="http://schemas.openxmlformats.org/officeDocument/2006/customXml" ds:itemID="{964EA0CA-64C5-48A4-B2FB-3BD9A78DB59C}">
  <ds:schemaRefs>
    <ds:schemaRef ds:uri="ESRI.ArcGIS.Mapping.OfficeIntegration.PowerPointInfo"/>
  </ds:schemaRefs>
</ds:datastoreItem>
</file>

<file path=customXml/itemProps60.xml><?xml version="1.0" encoding="utf-8"?>
<ds:datastoreItem xmlns:ds="http://schemas.openxmlformats.org/officeDocument/2006/customXml" ds:itemID="{87899566-BA18-4488-B445-E44320B42564}">
  <ds:schemaRefs>
    <ds:schemaRef ds:uri="ESRI.ArcGIS.Mapping.OfficeIntegration.PowerPointInfo"/>
  </ds:schemaRefs>
</ds:datastoreItem>
</file>

<file path=customXml/itemProps61.xml><?xml version="1.0" encoding="utf-8"?>
<ds:datastoreItem xmlns:ds="http://schemas.openxmlformats.org/officeDocument/2006/customXml" ds:itemID="{BFC27438-B9CF-4AC1-B06D-3D8A1EABDCD6}">
  <ds:schemaRefs>
    <ds:schemaRef ds:uri="ESRI.ArcGIS.Mapping.OfficeIntegration.PowerPointInfo"/>
  </ds:schemaRefs>
</ds:datastoreItem>
</file>

<file path=customXml/itemProps62.xml><?xml version="1.0" encoding="utf-8"?>
<ds:datastoreItem xmlns:ds="http://schemas.openxmlformats.org/officeDocument/2006/customXml" ds:itemID="{80B323B9-48F8-41CD-88B9-97C83E9CFC98}">
  <ds:schemaRefs>
    <ds:schemaRef ds:uri="ESRI.ArcGIS.Mapping.OfficeIntegration.PowerPointInfo"/>
  </ds:schemaRefs>
</ds:datastoreItem>
</file>

<file path=customXml/itemProps63.xml><?xml version="1.0" encoding="utf-8"?>
<ds:datastoreItem xmlns:ds="http://schemas.openxmlformats.org/officeDocument/2006/customXml" ds:itemID="{982C61DC-7169-41D6-A743-B2438C1D2511}">
  <ds:schemaRefs>
    <ds:schemaRef ds:uri="ESRI.ArcGIS.Mapping.OfficeIntegration.PowerPointInfo"/>
  </ds:schemaRefs>
</ds:datastoreItem>
</file>

<file path=customXml/itemProps64.xml><?xml version="1.0" encoding="utf-8"?>
<ds:datastoreItem xmlns:ds="http://schemas.openxmlformats.org/officeDocument/2006/customXml" ds:itemID="{77F2D6FF-9EF2-4815-BDEC-847809D9D2EA}">
  <ds:schemaRefs>
    <ds:schemaRef ds:uri="ESRI.ArcGIS.Mapping.OfficeIntegration.PowerPointInfo"/>
  </ds:schemaRefs>
</ds:datastoreItem>
</file>

<file path=customXml/itemProps65.xml><?xml version="1.0" encoding="utf-8"?>
<ds:datastoreItem xmlns:ds="http://schemas.openxmlformats.org/officeDocument/2006/customXml" ds:itemID="{AF674C6E-AA9D-41E6-B81A-6CE5F9B684FE}">
  <ds:schemaRefs>
    <ds:schemaRef ds:uri="ESRI.ArcGIS.Mapping.OfficeIntegration.PowerPointInfo"/>
  </ds:schemaRefs>
</ds:datastoreItem>
</file>

<file path=customXml/itemProps66.xml><?xml version="1.0" encoding="utf-8"?>
<ds:datastoreItem xmlns:ds="http://schemas.openxmlformats.org/officeDocument/2006/customXml" ds:itemID="{A919AB3B-CB45-4270-865A-C300C93686B9}">
  <ds:schemaRefs>
    <ds:schemaRef ds:uri="ESRI.ArcGIS.Mapping.OfficeIntegration.PowerPointInfo"/>
  </ds:schemaRefs>
</ds:datastoreItem>
</file>

<file path=customXml/itemProps67.xml><?xml version="1.0" encoding="utf-8"?>
<ds:datastoreItem xmlns:ds="http://schemas.openxmlformats.org/officeDocument/2006/customXml" ds:itemID="{9EFFE659-BD07-4C4D-81E3-4CF364F2E916}">
  <ds:schemaRefs>
    <ds:schemaRef ds:uri="ESRI.ArcGIS.Mapping.OfficeIntegration.PowerPointInfo"/>
  </ds:schemaRefs>
</ds:datastoreItem>
</file>

<file path=customXml/itemProps68.xml><?xml version="1.0" encoding="utf-8"?>
<ds:datastoreItem xmlns:ds="http://schemas.openxmlformats.org/officeDocument/2006/customXml" ds:itemID="{0C388F92-6712-4D82-9F44-CFD4022623CF}">
  <ds:schemaRefs>
    <ds:schemaRef ds:uri="ESRI.ArcGIS.Mapping.OfficeIntegration.PowerPointInfo"/>
  </ds:schemaRefs>
</ds:datastoreItem>
</file>

<file path=customXml/itemProps69.xml><?xml version="1.0" encoding="utf-8"?>
<ds:datastoreItem xmlns:ds="http://schemas.openxmlformats.org/officeDocument/2006/customXml" ds:itemID="{3062B600-CC4B-4F28-AEDB-A170D4DAAD46}">
  <ds:schemaRefs>
    <ds:schemaRef ds:uri="ESRI.ArcGIS.Mapping.OfficeIntegration.PowerPointInfo"/>
  </ds:schemaRefs>
</ds:datastoreItem>
</file>

<file path=customXml/itemProps7.xml><?xml version="1.0" encoding="utf-8"?>
<ds:datastoreItem xmlns:ds="http://schemas.openxmlformats.org/officeDocument/2006/customXml" ds:itemID="{6C3C0898-51BB-4747-BB30-77E1409A3B50}">
  <ds:schemaRefs>
    <ds:schemaRef ds:uri="ESRI.ArcGIS.Mapping.OfficeIntegration.PowerPointInfo"/>
  </ds:schemaRefs>
</ds:datastoreItem>
</file>

<file path=customXml/itemProps70.xml><?xml version="1.0" encoding="utf-8"?>
<ds:datastoreItem xmlns:ds="http://schemas.openxmlformats.org/officeDocument/2006/customXml" ds:itemID="{AD3DB5FE-0A14-4A0B-AF9F-8DD42FCACA81}">
  <ds:schemaRefs>
    <ds:schemaRef ds:uri="ESRI.ArcGIS.Mapping.OfficeIntegration.PowerPointInfo"/>
  </ds:schemaRefs>
</ds:datastoreItem>
</file>

<file path=customXml/itemProps71.xml><?xml version="1.0" encoding="utf-8"?>
<ds:datastoreItem xmlns:ds="http://schemas.openxmlformats.org/officeDocument/2006/customXml" ds:itemID="{28197114-BFCF-4736-97A8-6AFF57B92B5B}">
  <ds:schemaRefs>
    <ds:schemaRef ds:uri="ESRI.ArcGIS.Mapping.OfficeIntegration.PowerPointInfo"/>
  </ds:schemaRefs>
</ds:datastoreItem>
</file>

<file path=customXml/itemProps72.xml><?xml version="1.0" encoding="utf-8"?>
<ds:datastoreItem xmlns:ds="http://schemas.openxmlformats.org/officeDocument/2006/customXml" ds:itemID="{8E1B0A27-8A39-46D3-A088-E7D918FE509B}">
  <ds:schemaRefs>
    <ds:schemaRef ds:uri="ESRI.ArcGIS.Mapping.OfficeIntegration.PowerPointInfo"/>
  </ds:schemaRefs>
</ds:datastoreItem>
</file>

<file path=customXml/itemProps73.xml><?xml version="1.0" encoding="utf-8"?>
<ds:datastoreItem xmlns:ds="http://schemas.openxmlformats.org/officeDocument/2006/customXml" ds:itemID="{71900C07-FFCF-4FA1-B68A-F4D27AF9C220}">
  <ds:schemaRefs>
    <ds:schemaRef ds:uri="ESRI.ArcGIS.Mapping.OfficeIntegration.PowerPointInfo"/>
  </ds:schemaRefs>
</ds:datastoreItem>
</file>

<file path=customXml/itemProps74.xml><?xml version="1.0" encoding="utf-8"?>
<ds:datastoreItem xmlns:ds="http://schemas.openxmlformats.org/officeDocument/2006/customXml" ds:itemID="{9DD9FEA4-FCCE-44A2-82A8-C09AFDD9FFE9}">
  <ds:schemaRefs>
    <ds:schemaRef ds:uri="ESRI.ArcGIS.Mapping.OfficeIntegration.PowerPointInfo"/>
  </ds:schemaRefs>
</ds:datastoreItem>
</file>

<file path=customXml/itemProps75.xml><?xml version="1.0" encoding="utf-8"?>
<ds:datastoreItem xmlns:ds="http://schemas.openxmlformats.org/officeDocument/2006/customXml" ds:itemID="{52F3D8D7-C350-4A3A-B057-EE9ABD4CBD1C}">
  <ds:schemaRefs>
    <ds:schemaRef ds:uri="ESRI.ArcGIS.Mapping.OfficeIntegration.PowerPointInfo"/>
  </ds:schemaRefs>
</ds:datastoreItem>
</file>

<file path=customXml/itemProps76.xml><?xml version="1.0" encoding="utf-8"?>
<ds:datastoreItem xmlns:ds="http://schemas.openxmlformats.org/officeDocument/2006/customXml" ds:itemID="{01BDF396-BFD5-46A1-A900-BFD01FAE3C32}">
  <ds:schemaRefs>
    <ds:schemaRef ds:uri="ESRI.ArcGIS.Mapping.OfficeIntegration.PowerPointInfo"/>
  </ds:schemaRefs>
</ds:datastoreItem>
</file>

<file path=customXml/itemProps77.xml><?xml version="1.0" encoding="utf-8"?>
<ds:datastoreItem xmlns:ds="http://schemas.openxmlformats.org/officeDocument/2006/customXml" ds:itemID="{4596379B-DEBB-48B0-A02D-A6C14A9FED05}">
  <ds:schemaRefs>
    <ds:schemaRef ds:uri="ESRI.ArcGIS.Mapping.OfficeIntegration.PowerPointInfo"/>
  </ds:schemaRefs>
</ds:datastoreItem>
</file>

<file path=customXml/itemProps78.xml><?xml version="1.0" encoding="utf-8"?>
<ds:datastoreItem xmlns:ds="http://schemas.openxmlformats.org/officeDocument/2006/customXml" ds:itemID="{068ED417-AA59-47DB-8B26-EFAA97359E64}">
  <ds:schemaRefs>
    <ds:schemaRef ds:uri="ESRI.ArcGIS.Mapping.OfficeIntegration.PowerPointInfo"/>
  </ds:schemaRefs>
</ds:datastoreItem>
</file>

<file path=customXml/itemProps79.xml><?xml version="1.0" encoding="utf-8"?>
<ds:datastoreItem xmlns:ds="http://schemas.openxmlformats.org/officeDocument/2006/customXml" ds:itemID="{697C2030-3832-41EC-947A-9E822EB79514}">
  <ds:schemaRefs>
    <ds:schemaRef ds:uri="ESRI.ArcGIS.Mapping.OfficeIntegration.PowerPointInfo"/>
  </ds:schemaRefs>
</ds:datastoreItem>
</file>

<file path=customXml/itemProps8.xml><?xml version="1.0" encoding="utf-8"?>
<ds:datastoreItem xmlns:ds="http://schemas.openxmlformats.org/officeDocument/2006/customXml" ds:itemID="{0846C3B6-1116-402A-A409-51C12FC93D0D}">
  <ds:schemaRefs>
    <ds:schemaRef ds:uri="ESRI.ArcGIS.Mapping.OfficeIntegration.PowerPointInfo"/>
  </ds:schemaRefs>
</ds:datastoreItem>
</file>

<file path=customXml/itemProps80.xml><?xml version="1.0" encoding="utf-8"?>
<ds:datastoreItem xmlns:ds="http://schemas.openxmlformats.org/officeDocument/2006/customXml" ds:itemID="{1EF21ED2-3CC1-4F96-AC72-57F87CB92064}">
  <ds:schemaRefs>
    <ds:schemaRef ds:uri="ESRI.ArcGIS.Mapping.OfficeIntegration.PowerPointInfo"/>
  </ds:schemaRefs>
</ds:datastoreItem>
</file>

<file path=customXml/itemProps81.xml><?xml version="1.0" encoding="utf-8"?>
<ds:datastoreItem xmlns:ds="http://schemas.openxmlformats.org/officeDocument/2006/customXml" ds:itemID="{D9EF8FFD-E259-4234-A3B0-704B280B21CF}">
  <ds:schemaRefs>
    <ds:schemaRef ds:uri="ESRI.ArcGIS.Mapping.OfficeIntegration.PowerPointInfo"/>
  </ds:schemaRefs>
</ds:datastoreItem>
</file>

<file path=customXml/itemProps82.xml><?xml version="1.0" encoding="utf-8"?>
<ds:datastoreItem xmlns:ds="http://schemas.openxmlformats.org/officeDocument/2006/customXml" ds:itemID="{B12F2046-E4FE-4292-9E24-F60CB2C5700C}">
  <ds:schemaRefs>
    <ds:schemaRef ds:uri="ESRI.ArcGIS.Mapping.OfficeIntegration.PowerPointInfo"/>
  </ds:schemaRefs>
</ds:datastoreItem>
</file>

<file path=customXml/itemProps83.xml><?xml version="1.0" encoding="utf-8"?>
<ds:datastoreItem xmlns:ds="http://schemas.openxmlformats.org/officeDocument/2006/customXml" ds:itemID="{C72243CB-9FBE-43F5-9285-C2C1928F464E}">
  <ds:schemaRefs>
    <ds:schemaRef ds:uri="ESRI.ArcGIS.Mapping.OfficeIntegration.PowerPointInfo"/>
  </ds:schemaRefs>
</ds:datastoreItem>
</file>

<file path=customXml/itemProps84.xml><?xml version="1.0" encoding="utf-8"?>
<ds:datastoreItem xmlns:ds="http://schemas.openxmlformats.org/officeDocument/2006/customXml" ds:itemID="{B600E434-C5E5-4504-A3C6-C8D991862A9F}">
  <ds:schemaRefs>
    <ds:schemaRef ds:uri="ESRI.ArcGIS.Mapping.OfficeIntegration.PowerPointInfo"/>
  </ds:schemaRefs>
</ds:datastoreItem>
</file>

<file path=customXml/itemProps85.xml><?xml version="1.0" encoding="utf-8"?>
<ds:datastoreItem xmlns:ds="http://schemas.openxmlformats.org/officeDocument/2006/customXml" ds:itemID="{A2E6937B-63BE-4879-806A-AF37F4F6D4AC}">
  <ds:schemaRefs>
    <ds:schemaRef ds:uri="ESRI.ArcGIS.Mapping.OfficeIntegration.PowerPointInfo"/>
  </ds:schemaRefs>
</ds:datastoreItem>
</file>

<file path=customXml/itemProps86.xml><?xml version="1.0" encoding="utf-8"?>
<ds:datastoreItem xmlns:ds="http://schemas.openxmlformats.org/officeDocument/2006/customXml" ds:itemID="{BB641452-81C3-4455-888E-C14A247212C8}">
  <ds:schemaRefs>
    <ds:schemaRef ds:uri="ESRI.ArcGIS.Mapping.OfficeIntegration.PowerPointInfo"/>
  </ds:schemaRefs>
</ds:datastoreItem>
</file>

<file path=customXml/itemProps87.xml><?xml version="1.0" encoding="utf-8"?>
<ds:datastoreItem xmlns:ds="http://schemas.openxmlformats.org/officeDocument/2006/customXml" ds:itemID="{9A7C24DD-A77B-4B2D-AEF9-55A0FA2336F0}">
  <ds:schemaRefs>
    <ds:schemaRef ds:uri="ESRI.ArcGIS.Mapping.OfficeIntegration.PowerPointInfo"/>
  </ds:schemaRefs>
</ds:datastoreItem>
</file>

<file path=customXml/itemProps88.xml><?xml version="1.0" encoding="utf-8"?>
<ds:datastoreItem xmlns:ds="http://schemas.openxmlformats.org/officeDocument/2006/customXml" ds:itemID="{146E3D66-5321-41C5-BED3-853926ABE01D}">
  <ds:schemaRefs>
    <ds:schemaRef ds:uri="ESRI.ArcGIS.Mapping.OfficeIntegration.PowerPointInfo"/>
  </ds:schemaRefs>
</ds:datastoreItem>
</file>

<file path=customXml/itemProps89.xml><?xml version="1.0" encoding="utf-8"?>
<ds:datastoreItem xmlns:ds="http://schemas.openxmlformats.org/officeDocument/2006/customXml" ds:itemID="{D22071AE-1B5E-444B-9967-FCC9E5885CF4}">
  <ds:schemaRefs>
    <ds:schemaRef ds:uri="ESRI.ArcGIS.Mapping.OfficeIntegration.PowerPointInfo"/>
  </ds:schemaRefs>
</ds:datastoreItem>
</file>

<file path=customXml/itemProps9.xml><?xml version="1.0" encoding="utf-8"?>
<ds:datastoreItem xmlns:ds="http://schemas.openxmlformats.org/officeDocument/2006/customXml" ds:itemID="{60E88F91-0D28-4187-978A-4A22DB912F18}">
  <ds:schemaRefs>
    <ds:schemaRef ds:uri="ESRI.ArcGIS.Mapping.OfficeIntegration.PowerPointInfo"/>
  </ds:schemaRefs>
</ds:datastoreItem>
</file>

<file path=customXml/itemProps90.xml><?xml version="1.0" encoding="utf-8"?>
<ds:datastoreItem xmlns:ds="http://schemas.openxmlformats.org/officeDocument/2006/customXml" ds:itemID="{C4994B26-DA53-4082-9BF5-6D2901A31855}">
  <ds:schemaRefs>
    <ds:schemaRef ds:uri="ESRI.ArcGIS.Mapping.OfficeIntegration.PowerPointInfo"/>
  </ds:schemaRefs>
</ds:datastoreItem>
</file>

<file path=customXml/itemProps91.xml><?xml version="1.0" encoding="utf-8"?>
<ds:datastoreItem xmlns:ds="http://schemas.openxmlformats.org/officeDocument/2006/customXml" ds:itemID="{F36CC75D-B403-4479-B384-1FF509BE61A2}">
  <ds:schemaRefs>
    <ds:schemaRef ds:uri="ESRI.ArcGIS.Mapping.OfficeIntegration.PowerPointInfo"/>
  </ds:schemaRefs>
</ds:datastoreItem>
</file>

<file path=customXml/itemProps92.xml><?xml version="1.0" encoding="utf-8"?>
<ds:datastoreItem xmlns:ds="http://schemas.openxmlformats.org/officeDocument/2006/customXml" ds:itemID="{1A6EA564-706F-4AF4-A2D6-389F06489E6D}">
  <ds:schemaRefs>
    <ds:schemaRef ds:uri="ESRI.ArcGIS.Mapping.OfficeIntegration.PowerPointInfo"/>
  </ds:schemaRefs>
</ds:datastoreItem>
</file>

<file path=customXml/itemProps93.xml><?xml version="1.0" encoding="utf-8"?>
<ds:datastoreItem xmlns:ds="http://schemas.openxmlformats.org/officeDocument/2006/customXml" ds:itemID="{DA7A6B77-D5DE-4E69-A34C-43C0D96C1634}">
  <ds:schemaRefs>
    <ds:schemaRef ds:uri="ESRI.ArcGIS.Mapping.OfficeIntegration.PowerPointInfo"/>
  </ds:schemaRefs>
</ds:datastoreItem>
</file>

<file path=customXml/itemProps94.xml><?xml version="1.0" encoding="utf-8"?>
<ds:datastoreItem xmlns:ds="http://schemas.openxmlformats.org/officeDocument/2006/customXml" ds:itemID="{B8ABBFCE-431E-4006-9607-934CDD107267}">
  <ds:schemaRefs>
    <ds:schemaRef ds:uri="ESRI.ArcGIS.Mapping.OfficeIntegration.PowerPointInfo"/>
  </ds:schemaRefs>
</ds:datastoreItem>
</file>

<file path=customXml/itemProps95.xml><?xml version="1.0" encoding="utf-8"?>
<ds:datastoreItem xmlns:ds="http://schemas.openxmlformats.org/officeDocument/2006/customXml" ds:itemID="{98169547-5EBF-44DC-9A8F-A39C68937C62}">
  <ds:schemaRefs>
    <ds:schemaRef ds:uri="ESRI.ArcGIS.Mapping.OfficeIntegration.PowerPointInfo"/>
  </ds:schemaRefs>
</ds:datastoreItem>
</file>

<file path=customXml/itemProps96.xml><?xml version="1.0" encoding="utf-8"?>
<ds:datastoreItem xmlns:ds="http://schemas.openxmlformats.org/officeDocument/2006/customXml" ds:itemID="{D467F0A2-B03A-409E-A7D3-C3BDB88F8A59}">
  <ds:schemaRefs>
    <ds:schemaRef ds:uri="ESRI.ArcGIS.Mapping.OfficeIntegration.PowerPointInfo"/>
  </ds:schemaRefs>
</ds:datastoreItem>
</file>

<file path=customXml/itemProps97.xml><?xml version="1.0" encoding="utf-8"?>
<ds:datastoreItem xmlns:ds="http://schemas.openxmlformats.org/officeDocument/2006/customXml" ds:itemID="{E681B48D-8782-4E8C-9251-785C0D4A0CB6}">
  <ds:schemaRefs>
    <ds:schemaRef ds:uri="ESRI.ArcGIS.Mapping.OfficeIntegration.PowerPointInfo"/>
  </ds:schemaRefs>
</ds:datastoreItem>
</file>

<file path=customXml/itemProps98.xml><?xml version="1.0" encoding="utf-8"?>
<ds:datastoreItem xmlns:ds="http://schemas.openxmlformats.org/officeDocument/2006/customXml" ds:itemID="{1A9FC9D7-94F5-45F4-8644-8E95C08CBC5D}">
  <ds:schemaRefs>
    <ds:schemaRef ds:uri="ESRI.ArcGIS.Mapping.OfficeIntegration.PowerPointInfo"/>
  </ds:schemaRefs>
</ds:datastoreItem>
</file>

<file path=customXml/itemProps99.xml><?xml version="1.0" encoding="utf-8"?>
<ds:datastoreItem xmlns:ds="http://schemas.openxmlformats.org/officeDocument/2006/customXml" ds:itemID="{361A2B21-4AE4-44FA-8E65-F5E9AC86957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12757</TotalTime>
  <Words>2054</Words>
  <Application>Microsoft Office PowerPoint</Application>
  <PresentationFormat>Letter Paper (8.5x11 in)</PresentationFormat>
  <Paragraphs>691</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Calibri</vt:lpstr>
      <vt:lpstr>Times</vt:lpstr>
      <vt:lpstr>Times New Roman</vt:lpstr>
      <vt:lpstr>Wingdings</vt:lpstr>
      <vt:lpstr>Blank Presentation</vt:lpstr>
      <vt:lpstr>Air Quality Modeling for  2015 Ozone NAAQS Transport  June 1, 2022</vt:lpstr>
      <vt:lpstr>Presentation Overview</vt:lpstr>
      <vt:lpstr>Four Step Transport Framework</vt:lpstr>
      <vt:lpstr>Air Quality Modeling Platform</vt:lpstr>
      <vt:lpstr>Scenarios Modeled</vt:lpstr>
      <vt:lpstr>2016 Model Performance for MDA8 Ozone</vt:lpstr>
      <vt:lpstr>Approach for Judging Model Performance</vt:lpstr>
      <vt:lpstr>Performance Statistics by Region</vt:lpstr>
      <vt:lpstr>Performance Statistics Nationally</vt:lpstr>
      <vt:lpstr>Time Series by Region</vt:lpstr>
      <vt:lpstr>Methods for Projecting Future Year Ozone Design Values</vt:lpstr>
      <vt:lpstr>Ozone Nonattainment and Maintenance Receptors </vt:lpstr>
      <vt:lpstr>Areas with One or More Receptors Projected in 2023*</vt:lpstr>
      <vt:lpstr>State Level Ozone Contribution Modeling</vt:lpstr>
      <vt:lpstr>Method for Calculating Contributions</vt:lpstr>
      <vt:lpstr>Calculation of Contribution Metric Values - Denver/Chatfield Receptor</vt:lpstr>
      <vt:lpstr>Calculation of Contribution Metric Values - Denver/Chatfield Receptor</vt:lpstr>
      <vt:lpstr>Upwind States that Contribute &gt; 1% of the NAAQS to Downwind Receptors in 2023</vt:lpstr>
      <vt:lpstr>Modeling Documentation and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Langstaff, John</dc:creator>
  <cp:lastModifiedBy>Possiel, Norm</cp:lastModifiedBy>
  <cp:revision>100</cp:revision>
  <cp:lastPrinted>2021-08-17T13:35:35Z</cp:lastPrinted>
  <dcterms:created xsi:type="dcterms:W3CDTF">2016-07-10T21:20:06Z</dcterms:created>
  <dcterms:modified xsi:type="dcterms:W3CDTF">2022-06-01T21:26:37Z</dcterms:modified>
</cp:coreProperties>
</file>